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8" r:id="rId4"/>
  </p:sldMasterIdLst>
  <p:notesMasterIdLst>
    <p:notesMasterId r:id="rId38"/>
  </p:notesMasterIdLst>
  <p:handoutMasterIdLst>
    <p:handoutMasterId r:id="rId39"/>
  </p:handoutMasterIdLst>
  <p:sldIdLst>
    <p:sldId id="256" r:id="rId5"/>
    <p:sldId id="653" r:id="rId6"/>
    <p:sldId id="576" r:id="rId7"/>
    <p:sldId id="588" r:id="rId8"/>
    <p:sldId id="618" r:id="rId9"/>
    <p:sldId id="654" r:id="rId10"/>
    <p:sldId id="655" r:id="rId11"/>
    <p:sldId id="612" r:id="rId12"/>
    <p:sldId id="613" r:id="rId13"/>
    <p:sldId id="614" r:id="rId14"/>
    <p:sldId id="609" r:id="rId15"/>
    <p:sldId id="593" r:id="rId16"/>
    <p:sldId id="621" r:id="rId17"/>
    <p:sldId id="666" r:id="rId18"/>
    <p:sldId id="667" r:id="rId19"/>
    <p:sldId id="669" r:id="rId20"/>
    <p:sldId id="657" r:id="rId21"/>
    <p:sldId id="659" r:id="rId22"/>
    <p:sldId id="615" r:id="rId23"/>
    <p:sldId id="678" r:id="rId24"/>
    <p:sldId id="620" r:id="rId25"/>
    <p:sldId id="617" r:id="rId26"/>
    <p:sldId id="656" r:id="rId27"/>
    <p:sldId id="660" r:id="rId28"/>
    <p:sldId id="670" r:id="rId29"/>
    <p:sldId id="668" r:id="rId30"/>
    <p:sldId id="671" r:id="rId31"/>
    <p:sldId id="672" r:id="rId32"/>
    <p:sldId id="673" r:id="rId33"/>
    <p:sldId id="674" r:id="rId34"/>
    <p:sldId id="675" r:id="rId35"/>
    <p:sldId id="676" r:id="rId36"/>
    <p:sldId id="677" r:id="rId37"/>
  </p:sldIdLst>
  <p:sldSz cx="9144000" cy="6858000" type="screen4x3"/>
  <p:notesSz cx="6797675" cy="9926638"/>
  <p:embeddedFontLst>
    <p:embeddedFont>
      <p:font typeface="나눔바른고딕" panose="020B0603020101020101" pitchFamily="34" charset="-127"/>
      <p:regular r:id="rId40"/>
      <p:bold r:id="rId41"/>
    </p:embeddedFont>
    <p:embeddedFont>
      <p:font typeface="맑은 고딕" panose="020B0503020000020004" pitchFamily="34" charset="-127"/>
      <p:regular r:id="rId42"/>
      <p:bold r:id="rId43"/>
    </p:embeddedFont>
    <p:embeddedFont>
      <p:font typeface="나눔스퀘어 Bold" panose="020B0600000101010101" pitchFamily="34" charset="-127"/>
      <p:bold r:id="rId44"/>
    </p:embeddedFont>
    <p:embeddedFont>
      <p:font typeface="나눔스퀘어 Bold" panose="020B0600000101010101" pitchFamily="34" charset="-127"/>
      <p:bold r:id="rId44"/>
    </p:embeddedFont>
    <p:embeddedFont>
      <p:font typeface="나눔스퀘어 ExtraBold" panose="020B0600000101010101" pitchFamily="34" charset="-127"/>
      <p:regular r:id="rId45"/>
      <p:bold r:id="rId46"/>
      <p:italic r:id="rId47"/>
      <p:boldItalic r:id="rId48"/>
    </p:embeddedFont>
    <p:embeddedFont>
      <p:font typeface="KoPubWorldDotum Light" pitchFamily="2" charset="-127"/>
      <p:regular r:id="rId49"/>
    </p:embeddedFont>
    <p:embeddedFont>
      <p:font typeface="NanumGothic" pitchFamily="2" charset="-127"/>
      <p:regular r:id="rId50"/>
      <p:bold r:id="rId51"/>
    </p:embeddedFont>
    <p:embeddedFont>
      <p:font typeface="NANUMGOTHIC EXTRABOLD" panose="020D0604000000000000" pitchFamily="34" charset="-127"/>
      <p:bold r:id="rId52"/>
    </p:embeddedFont>
    <p:embeddedFont>
      <p:font typeface="NanumSquare Bold" panose="020B0600000101010101" pitchFamily="34" charset="-127"/>
      <p:bold r:id="rId53"/>
    </p:embeddedFont>
    <p:embeddedFont>
      <p:font typeface="NanumSquareOTF" panose="020B0600000101010101" pitchFamily="34" charset="-127"/>
      <p:regular r:id="rId54"/>
    </p:embeddedFont>
    <p:embeddedFont>
      <p:font typeface="NanumSquareOTF Bold" panose="020B0600000101010101" pitchFamily="34" charset="-127"/>
      <p:bold r:id="rId55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2159F4-A443-7E30-0E88-E1F9A859821D}" name="오경우 선임" initials="경오" userId="S::ongdv94@smartm2m.co.kr::db67aa6a-20dc-427a-ab45-ded9bc27233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찬희" initials="박" lastIdx="2" clrIdx="0">
    <p:extLst>
      <p:ext uri="{19B8F6BF-5375-455C-9EA6-DF929625EA0E}">
        <p15:presenceInfo xmlns:p15="http://schemas.microsoft.com/office/powerpoint/2012/main" userId="S::chanhuipark@smartm2m.co.kr::d88119d1-1f50-476d-9c44-222079699b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1B050"/>
    <a:srgbClr val="55B4BA"/>
    <a:srgbClr val="2861F9"/>
    <a:srgbClr val="FF9300"/>
    <a:srgbClr val="92D050"/>
    <a:srgbClr val="0432FF"/>
    <a:srgbClr val="FFF5DD"/>
    <a:srgbClr val="B0FB5E"/>
    <a:srgbClr val="B2D098"/>
    <a:srgbClr val="E2F8E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5329" autoAdjust="0"/>
    <p:restoredTop sz="97327" autoAdjust="0"/>
  </p:normalViewPr>
  <p:slideViewPr>
    <p:cSldViewPr snapToGrid="0">
      <p:cViewPr varScale="1">
        <p:scale>
          <a:sx n="152" d="100"/>
          <a:sy n="152" d="100"/>
        </p:scale>
        <p:origin x="2096" y="19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69" d="100"/>
          <a:sy n="169" d="100"/>
        </p:scale>
        <p:origin x="6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handoutMaster" Target="handoutMasters/handoutMaster1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3.fntdata"/><Relationship Id="rId47" Type="http://schemas.openxmlformats.org/officeDocument/2006/relationships/font" Target="fonts/font8.fntdata"/><Relationship Id="rId50" Type="http://schemas.openxmlformats.org/officeDocument/2006/relationships/font" Target="fonts/font11.fntdata"/><Relationship Id="rId55" Type="http://schemas.openxmlformats.org/officeDocument/2006/relationships/font" Target="fonts/font16.fntdata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font" Target="fonts/font1.fntdata"/><Relationship Id="rId45" Type="http://schemas.openxmlformats.org/officeDocument/2006/relationships/font" Target="fonts/font6.fntdata"/><Relationship Id="rId53" Type="http://schemas.openxmlformats.org/officeDocument/2006/relationships/font" Target="fonts/font14.fntdata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4.fntdata"/><Relationship Id="rId48" Type="http://schemas.openxmlformats.org/officeDocument/2006/relationships/font" Target="fonts/font9.fntdata"/><Relationship Id="rId56" Type="http://schemas.openxmlformats.org/officeDocument/2006/relationships/commentAuthors" Target="commentAuthors.xml"/><Relationship Id="rId8" Type="http://schemas.openxmlformats.org/officeDocument/2006/relationships/slide" Target="slides/slide4.xml"/><Relationship Id="rId51" Type="http://schemas.openxmlformats.org/officeDocument/2006/relationships/font" Target="fonts/font12.fntdata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7.fntdata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font" Target="fonts/font2.fntdata"/><Relationship Id="rId54" Type="http://schemas.openxmlformats.org/officeDocument/2006/relationships/font" Target="fonts/font15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font" Target="fonts/font10.fntdata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font" Target="fonts/font5.fntdata"/><Relationship Id="rId52" Type="http://schemas.openxmlformats.org/officeDocument/2006/relationships/font" Target="fonts/font13.fntdata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863A3-0914-4A28-B03C-0D7346A80F7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C58FB2-7BA5-8C4F-85D5-C32A34B84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96E0B-88BC-704E-A0AD-94C3DEB2AEFF}" type="datetimeFigureOut">
              <a:rPr lang="en-US" smtClean="0"/>
              <a:t>4/23/25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87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AE286-BB46-45F2-AC39-ECC3038E2C26}" type="datetimeFigureOut">
              <a:rPr lang="ko-KR" altLang="en-US" smtClean="0"/>
              <a:t>2025. 4. 23.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10C83-7C8E-4FEE-ACFA-FB414CAAC0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61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192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78F35-44C1-2D49-2D8B-E0B83C86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C7CC69-41CB-D7C6-3E69-31D170A50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5B1F4-55D7-A2A3-DBF7-187ACE9C0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1C1E1-30F6-B02C-BF37-ED11E7236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58192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328B12-00D2-A20A-7C69-FCBC82B591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6264C8D-87C9-28AE-F037-3A3CE54488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28E9027-47A7-E315-3C93-9ECA06327F2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C8641C1-F640-BE2F-4FCF-45C6B65013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08419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9F78B-92DF-D0F6-AC11-9291D49BF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6D78AE-4A72-A658-534D-DA237CD87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1D2C25-B20F-64C2-1DBD-47D5122B5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2DDC23-57AA-1C9C-BBA2-BC1855416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593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60E8FB-7B78-1BA5-E0A8-0C81DA4DBF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DEC75CA-3723-FBF2-CB2A-882FC02589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CF3E455-CC9E-FF20-5FC1-21A7BF5C3FE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5CD1329-6904-24E3-775E-2B3C523BC2E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7634736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BF7279-311C-9797-4CAF-652B51919F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22A235E-2CE4-1112-9A4F-09270FAF930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D5C890A-CA28-3E4C-3B24-008FF1B2DB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6071460-06EA-CBB0-5259-35C16232D83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043026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86AD0A-1D16-8BD9-245A-829AEEB9A32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2765FD6-C0B6-7DDD-BE5C-1495D99290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8DDDD6F-C8B1-DBC5-A713-ADCC81AA06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5F1BF93-94E8-7A99-0055-3DB697DB64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1458694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07CFFD-BFCF-AAD3-0600-EE883E3A2A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5C4BC32-CE30-C38C-E1A7-494E2BBF0F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0C4BD0-F6EE-07B5-A03D-4D1E15B2A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96DC939-3576-1EC4-90BC-B13E3EA7FD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4824861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C3E8AE-CC3B-D555-1327-4710FC5EB6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EDE0D61-CD1D-798E-F394-C290C5B23C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90294DB-BF27-E631-0CC1-4F04B217EE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25BD7C5-4DB3-77F1-7927-064D7E548EC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10541617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D4C884-0192-2371-22EF-CE67372F7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B15D192-0B14-2458-E53C-905BC1685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A175858-9935-0B10-473D-6FE93FD943D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929FB2B-C435-3B37-DE07-48310B0666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8537183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7EB394-8E93-C8F4-C11C-D0D35C8A09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5D1DD791-F0AC-04F2-07E0-6AEFB545B53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A85E59-8D4B-E1B1-52FE-662D76CCA3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0A59D26-325F-75FC-97F1-E1C4EB3C84D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059226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728484-D6DB-2E30-14B2-F1E64C6F4B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B8719F8-25BB-7122-BBE7-1770CA43A45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073D6DA-588D-E5DD-41C7-A0EF4F9E8D4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16B78EB-FCC7-B283-2DB5-4A289898A93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9431658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3559E4-95B0-6C83-871C-C23CE68A4FA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A248A75-EB36-6D9A-DF7A-490AB62C59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8F73F81-5E49-8564-8EF6-C05E028E473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A1CB687-E45D-29EC-A848-6E00251ECD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384412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89F78B-92DF-D0F6-AC11-9291D49BF1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36D78AE-4A72-A658-534D-DA237CD876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91D2C25-B20F-64C2-1DBD-47D5122B53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2DDC23-57AA-1C9C-BBA2-BC185541677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59389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1C2571-0E62-A3BA-60F1-26E557CC3B8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F494E79-721D-3E26-00A1-8B70D1369C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F5247C9C-D89E-85CC-03B6-DF4D55C8999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511D046-2FCB-F8C8-A717-9FCD99DBE4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5642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1F8A80-9E29-7766-2DB1-9224B00F8E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34F4448-5EA2-1946-03F1-AADD98EAF1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5BF574A-C89B-6EAC-A9B1-4F1883C597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777F21F-2FEC-3C7F-4127-219B3D6DA44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9096938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0FEEB3-FC31-C4E3-2B55-B8974DE21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2F6C2372-E990-BB6D-FE36-4263240AF94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76EA47A-CF65-05D7-A1D9-ACCEF7BC47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72CA89D-F4BA-F3DE-A3A0-10A628B0D53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30908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DE9A28-AF79-AAD1-9113-07656249FC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5A7C99-A7CA-EF86-9BC5-722D42DEF2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8ACC97C-CD8A-8B51-9B87-BB85CC7089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3FC0332-7751-1574-725E-E623B9C3A6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357184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7C0577-E72E-CE0A-C2BD-B61F67988A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3A8F55D-7C30-096E-B418-D5CC576FBCE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42E226F-2CEA-1724-FD95-A3EB5C64BA6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0B8B93E-91DC-E637-A57B-3A2C006A58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669365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E9C56B-C4F2-572F-560A-4A454A480B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65B4599-5521-2857-AC45-ECA968920E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C81CCCD8-397E-1D73-FE99-94BF6CD74BE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AC51E5-8669-EC78-A0B2-C2E5700EEE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45627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37E5EA-E7FA-A71F-54C5-2A93E783D0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3BC57823-9BCC-AD7D-3D28-7AEFECAEC0D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A41EBC-FD2F-B58E-F930-2F6821ACE0D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3092C85-EBCA-62E8-D230-BEB08E3B1D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91766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14236D-FC67-D2B2-30D8-08BB9950D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129E690-FD8B-AEE3-7598-1715549501B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FDCB4CE-11B7-FD7C-9B60-1C5A5FA636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642C184-32E9-205B-3438-528E782957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32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12749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158A4D-EABF-58DD-8916-A804EB18BD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ED36B9F-D19D-827A-6ED3-2405852FD5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64C5FFA-0792-9438-AE16-7854621BB1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F7C2226-68DA-C2CF-5634-34B92AAC2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36999347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F9CC9F-347B-2285-A7FD-90F6726ED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AA4B4F1-95CA-95ED-A9C4-84296A0848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A21C3920-1AFF-D658-C7CD-4699DB6312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53E6ABE-88DA-361A-AECA-1E0F388960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33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750949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C019894-A85B-ADB5-2BE6-B72BE4C38F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3D97E54-6FCF-D651-7962-C5F6000300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FE2F3A7-E32D-D8B9-17C1-847F34A26C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0534920-533C-F9EA-6DBA-A1619333F1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9326201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EE05BB-A697-AB2B-5C66-A0E6AED768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FA93CDB8-7010-C384-71E5-3D25CE7464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807F7E7-F0D8-CB37-6916-FBA6FF5423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F23557B-551F-1085-3FB1-2953B3947BA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1121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33FBD9-DDD3-6ABB-D4A9-532AF47979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F705491-65FF-46EF-350A-4AB71228E3D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241A11A-7AB4-2764-82C5-7BD133440BF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4F4C9B-6B94-3F5B-F7F6-611D7A3F19C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953869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C48208-5B50-EB33-7DA1-438D0AE92E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8483FE9-95BB-21ED-D1CF-AEFC00C45F9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2A4AF14-0C07-ED9B-7144-2B5F6845B4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9E30EC4-011E-440F-7F5F-5530F1623D8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54591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B06F0E-EE3D-A4DF-B94A-3406B9042DB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E44D760D-8F89-B78E-A4B5-B640CC3021F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ECAE7BAC-3B4C-EEA6-4BA6-E61E7EE74E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F28BC04-36B0-A5D2-2732-E1E1CC42D0A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00961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78771C5-5B71-6ACD-71F0-FF308A32A6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3C903B2-8DD3-48EA-7BAE-8A30320AEF2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99C17E-A279-2EC9-90FC-C84C2E310F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E4B0B6-BDDA-4727-E5DB-04F707DB49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515496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01280" y="6583039"/>
            <a:ext cx="341440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-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C1377B-A45C-414F-AF7C-79F15C06F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250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771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D18D76-ECF8-EA90-C28E-9477BEA45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6" b="12111"/>
          <a:stretch/>
        </p:blipFill>
        <p:spPr>
          <a:xfrm>
            <a:off x="0" y="3972316"/>
            <a:ext cx="9144000" cy="2519946"/>
          </a:xfrm>
          <a:prstGeom prst="rect">
            <a:avLst/>
          </a:prstGeom>
        </p:spPr>
      </p:pic>
      <p:pic>
        <p:nvPicPr>
          <p:cNvPr id="3" name="그림 1">
            <a:extLst>
              <a:ext uri="{FF2B5EF4-FFF2-40B4-BE49-F238E27FC236}">
                <a16:creationId xmlns:a16="http://schemas.microsoft.com/office/drawing/2014/main" id="{1DE64342-299F-EEFF-E10F-469EBD95F3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944B6-ACB0-19B1-4D3A-E58406A34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21" r="4840" b="84988"/>
          <a:stretch/>
        </p:blipFill>
        <p:spPr>
          <a:xfrm>
            <a:off x="108246" y="92322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5B6A9-FF6C-E597-CA67-A298BB80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DD283E-4809-155E-7EE2-B25BEF02F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63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319" y="2379872"/>
            <a:ext cx="2903359" cy="1354217"/>
          </a:xfrm>
          <a:noFill/>
        </p:spPr>
        <p:txBody>
          <a:bodyPr wrap="square" lIns="0" tIns="0" rIns="0" bIns="0" rtlCol="0">
            <a:spAutoFit/>
          </a:bodyPr>
          <a:lstStyle>
            <a:lvl1pPr algn="ctr">
              <a:lnSpc>
                <a:spcPct val="110000"/>
              </a:lnSpc>
              <a:spcAft>
                <a:spcPts val="200"/>
              </a:spcAft>
              <a:defRPr lang="en-US" sz="3000" dirty="0"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Aft>
                <a:spcPts val="200"/>
              </a:spcAft>
            </a:pP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간지 제목을</a:t>
            </a:r>
            <a:b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입력해주세요</a:t>
            </a: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0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04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23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319" y="2379872"/>
            <a:ext cx="2903359" cy="1354217"/>
          </a:xfrm>
          <a:noFill/>
        </p:spPr>
        <p:txBody>
          <a:bodyPr wrap="square" lIns="0" tIns="0" rIns="0" bIns="0" rtlCol="0">
            <a:spAutoFit/>
          </a:bodyPr>
          <a:lstStyle>
            <a:lvl1pPr algn="ctr">
              <a:lnSpc>
                <a:spcPct val="110000"/>
              </a:lnSpc>
              <a:spcAft>
                <a:spcPts val="200"/>
              </a:spcAft>
              <a:defRPr lang="en-US" sz="3000" dirty="0"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Aft>
                <a:spcPts val="200"/>
              </a:spcAft>
            </a:pP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간지 제목을</a:t>
            </a:r>
            <a:b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입력해주세요</a:t>
            </a: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10442866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908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1.tiff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E714AE-47CE-4C1B-93D3-4A30FC7329AB}"/>
              </a:ext>
            </a:extLst>
          </p:cNvPr>
          <p:cNvGrpSpPr/>
          <p:nvPr userDrawn="1"/>
        </p:nvGrpSpPr>
        <p:grpSpPr>
          <a:xfrm>
            <a:off x="190501" y="151850"/>
            <a:ext cx="8763000" cy="665944"/>
            <a:chOff x="623443" y="151850"/>
            <a:chExt cx="7897115" cy="665944"/>
          </a:xfrm>
        </p:grpSpPr>
        <p:grpSp>
          <p:nvGrpSpPr>
            <p:cNvPr id="6" name="그룹 5"/>
            <p:cNvGrpSpPr/>
            <p:nvPr userDrawn="1"/>
          </p:nvGrpSpPr>
          <p:grpSpPr>
            <a:xfrm>
              <a:off x="623443" y="151850"/>
              <a:ext cx="7897115" cy="65704"/>
              <a:chOff x="623443" y="590847"/>
              <a:chExt cx="7897115" cy="65704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623443" y="600521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rgbClr val="0038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452386" y="600521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419534" y="590847"/>
                <a:ext cx="65704" cy="65704"/>
              </a:xfrm>
              <a:prstGeom prst="ellipse">
                <a:avLst/>
              </a:prstGeom>
              <a:solidFill>
                <a:srgbClr val="007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</p:grpSp>
        <p:grpSp>
          <p:nvGrpSpPr>
            <p:cNvPr id="11" name="그룹 10"/>
            <p:cNvGrpSpPr/>
            <p:nvPr userDrawn="1"/>
          </p:nvGrpSpPr>
          <p:grpSpPr>
            <a:xfrm>
              <a:off x="623443" y="752090"/>
              <a:ext cx="7897115" cy="65704"/>
              <a:chOff x="623443" y="1284820"/>
              <a:chExt cx="7897115" cy="65704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623443" y="1294494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1452386" y="1294494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419534" y="1284820"/>
                <a:ext cx="65704" cy="6570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</p:grpSp>
      </p:grp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44560" y="6583039"/>
            <a:ext cx="25487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id="{F20F802A-EAAC-F549-A549-5AC4FD15BD17}"/>
              </a:ext>
            </a:extLst>
          </p:cNvPr>
          <p:cNvPicPr>
            <a:picLocks noChangeAspect="1"/>
          </p:cNvPicPr>
          <p:nvPr userDrawn="1"/>
        </p:nvPicPr>
        <p:blipFill>
          <a:blip r:embed="rId12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C995DA-0B1B-BD81-9B77-5DA9BD60D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/>
          <a:srcRect l="1821" r="4840" b="84988"/>
          <a:stretch/>
        </p:blipFill>
        <p:spPr>
          <a:xfrm>
            <a:off x="53581" y="6567665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97" r:id="rId2"/>
    <p:sldLayoutId id="2147483796" r:id="rId3"/>
    <p:sldLayoutId id="2147483780" r:id="rId4"/>
    <p:sldLayoutId id="2147483781" r:id="rId5"/>
    <p:sldLayoutId id="2147483782" r:id="rId6"/>
    <p:sldLayoutId id="2147483774" r:id="rId7"/>
    <p:sldLayoutId id="2147483776" r:id="rId8"/>
    <p:sldLayoutId id="2147483777" r:id="rId9"/>
    <p:sldLayoutId id="2147483795" r:id="rId10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2400" kern="1200" spc="-80" dirty="0">
          <a:ln>
            <a:solidFill>
              <a:schemeClr val="accent1">
                <a:alpha val="0"/>
              </a:schemeClr>
            </a:solidFill>
          </a:ln>
          <a:solidFill>
            <a:srgbClr val="003878"/>
          </a:solidFill>
          <a:effectLst/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sv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19.png"/><Relationship Id="rId5" Type="http://schemas.openxmlformats.org/officeDocument/2006/relationships/image" Target="../media/image18.svg"/><Relationship Id="rId4" Type="http://schemas.openxmlformats.org/officeDocument/2006/relationships/image" Target="../media/image17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2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19.png"/><Relationship Id="rId7" Type="http://schemas.openxmlformats.org/officeDocument/2006/relationships/image" Target="../media/image2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8.svg"/><Relationship Id="rId5" Type="http://schemas.openxmlformats.org/officeDocument/2006/relationships/image" Target="../media/image27.png"/><Relationship Id="rId4" Type="http://schemas.openxmlformats.org/officeDocument/2006/relationships/image" Target="../media/image26.sv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78387C8-82C2-1A46-B4C3-A52F032B9D2D}"/>
              </a:ext>
            </a:extLst>
          </p:cNvPr>
          <p:cNvSpPr txBox="1"/>
          <p:nvPr/>
        </p:nvSpPr>
        <p:spPr>
          <a:xfrm>
            <a:off x="2614741" y="2092945"/>
            <a:ext cx="3914533" cy="39030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1">
              <a:lnSpc>
                <a:spcPct val="90000"/>
              </a:lnSpc>
              <a:spcAft>
                <a:spcPts val="200"/>
              </a:spcAft>
            </a:pPr>
            <a:r>
              <a:rPr lang="ko-KR" altLang="en-US" sz="2800" spc="-80" dirty="0" err="1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올컨</a:t>
            </a:r>
            <a:r>
              <a:rPr lang="en-US" altLang="ko-KR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e </a:t>
            </a:r>
            <a:r>
              <a:rPr lang="ko-KR" altLang="en-US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코드분석 및 </a:t>
            </a:r>
            <a:r>
              <a:rPr lang="ko-KR" altLang="en-US" sz="2800" spc="-80" dirty="0" err="1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리팩토링</a:t>
            </a:r>
            <a:endParaRPr lang="ko-KR" altLang="en-US" sz="2800" spc="-80" dirty="0">
              <a:ln>
                <a:solidFill>
                  <a:srgbClr val="2ABBDF">
                    <a:alpha val="0"/>
                  </a:srgbClr>
                </a:solidFill>
              </a:ln>
              <a:effectLst>
                <a:glow rad="88900">
                  <a:srgbClr val="02254C">
                    <a:alpha val="15000"/>
                  </a:srgbClr>
                </a:glow>
              </a:effectLst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12475-8F7A-C5E0-B6B4-F4E990D26BC1}"/>
              </a:ext>
            </a:extLst>
          </p:cNvPr>
          <p:cNvSpPr txBox="1"/>
          <p:nvPr/>
        </p:nvSpPr>
        <p:spPr>
          <a:xfrm>
            <a:off x="3815818" y="3380617"/>
            <a:ext cx="151236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2025.04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20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0FAE00-2CD8-0D02-492B-07914AC14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C09EE73-E283-D3E6-82AD-5435A1C14E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9FC50A27-7A3B-7BE5-8A18-D113FF3B797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152256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분석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8BC37A5C-2D72-2982-C121-196D03DC8E58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76E55B21-5AA4-2A16-700C-488D77D2C311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요약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–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터미널 정보조회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550A37B-2FAB-A6A6-C0DB-EA0D83164B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90403067"/>
              </p:ext>
            </p:extLst>
          </p:nvPr>
        </p:nvGraphicFramePr>
        <p:xfrm>
          <a:off x="147687" y="1498536"/>
          <a:ext cx="8796525" cy="2768661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81479">
                  <a:extLst>
                    <a:ext uri="{9D8B030D-6E8A-4147-A177-3AD203B41FA5}">
                      <a16:colId xmlns:a16="http://schemas.microsoft.com/office/drawing/2014/main" val="986572531"/>
                    </a:ext>
                  </a:extLst>
                </a:gridCol>
                <a:gridCol w="1103282">
                  <a:extLst>
                    <a:ext uri="{9D8B030D-6E8A-4147-A177-3AD203B41FA5}">
                      <a16:colId xmlns:a16="http://schemas.microsoft.com/office/drawing/2014/main" val="870115607"/>
                    </a:ext>
                  </a:extLst>
                </a:gridCol>
                <a:gridCol w="1664428">
                  <a:extLst>
                    <a:ext uri="{9D8B030D-6E8A-4147-A177-3AD203B41FA5}">
                      <a16:colId xmlns:a16="http://schemas.microsoft.com/office/drawing/2014/main" val="1030791257"/>
                    </a:ext>
                  </a:extLst>
                </a:gridCol>
                <a:gridCol w="1893156">
                  <a:extLst>
                    <a:ext uri="{9D8B030D-6E8A-4147-A177-3AD203B41FA5}">
                      <a16:colId xmlns:a16="http://schemas.microsoft.com/office/drawing/2014/main" val="2509290244"/>
                    </a:ext>
                  </a:extLst>
                </a:gridCol>
                <a:gridCol w="2298192">
                  <a:extLst>
                    <a:ext uri="{9D8B030D-6E8A-4147-A177-3AD203B41FA5}">
                      <a16:colId xmlns:a16="http://schemas.microsoft.com/office/drawing/2014/main" val="3167303411"/>
                    </a:ext>
                  </a:extLst>
                </a:gridCol>
                <a:gridCol w="1055988">
                  <a:extLst>
                    <a:ext uri="{9D8B030D-6E8A-4147-A177-3AD203B41FA5}">
                      <a16:colId xmlns:a16="http://schemas.microsoft.com/office/drawing/2014/main" val="413198290"/>
                    </a:ext>
                  </a:extLst>
                </a:gridCol>
              </a:tblGrid>
              <a:tr h="253095"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서비스명</a:t>
                      </a:r>
                      <a:endParaRPr lang="en-US" altLang="ko-KR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API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진입점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API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진입점</a:t>
                      </a:r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파일경로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서비스로직</a:t>
                      </a:r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3127">
                <a:tc rowSpan="9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터미널 정보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터미널 정보조회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/mobile/terminal/info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/terminal/web/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TerminalInfoController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9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/terminal/service/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TerminalInfoService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458794"/>
                  </a:ext>
                </a:extLst>
              </a:tr>
              <a:tr h="15080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터미널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블록대기차량수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blockinfo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94947"/>
                  </a:ext>
                </a:extLst>
              </a:tr>
              <a:tr h="15080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특정 터미널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턴타임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/mobile/terminal/traffic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59848"/>
                  </a:ext>
                </a:extLst>
              </a:tr>
              <a:tr h="15080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터미널 혼잡도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termianl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/traffic/all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47758"/>
                  </a:ext>
                </a:extLst>
              </a:tr>
              <a:tr h="15080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특정 터미널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턴타임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상세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turntime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042266"/>
                  </a:ext>
                </a:extLst>
              </a:tr>
              <a:tr h="15080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사전반출입정보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copino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16361"/>
                  </a:ext>
                </a:extLst>
              </a:tr>
              <a:tr h="174188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공컨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현황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emptystatus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0830"/>
                  </a:ext>
                </a:extLst>
              </a:tr>
              <a:tr h="15080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컨테이너 상세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coninfo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06666"/>
                  </a:ext>
                </a:extLst>
              </a:tr>
              <a:tr h="15080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본선현황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vesselstatus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52131"/>
                  </a:ext>
                </a:extLst>
              </a:tr>
              <a:tr h="150803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터미널 이벤트 요청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 진입요청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/mobile/terminal/req/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gatein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/terminal/web/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TerminalRequestApiController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/mobile/trans/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itt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ittTermialRequestService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928359"/>
                  </a:ext>
                </a:extLst>
              </a:tr>
              <a:tr h="15080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 아웃 요청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/mobile/terminal/req/</a:t>
                      </a:r>
                      <a:r>
                        <a:rPr lang="en-US" altLang="ko-KR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gateout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218975"/>
                  </a:ext>
                </a:extLst>
              </a:tr>
              <a:tr h="15080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터미널 블록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대기차량수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/mobile/terminal/req/block/traffic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14419"/>
                  </a:ext>
                </a:extLst>
              </a:tr>
              <a:tr h="15080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ECO 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 진입 요청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/mobile/terminal/req/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gatein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/eco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/mobile/trans/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itt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TermialRequestService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938073"/>
                  </a:ext>
                </a:extLst>
              </a:tr>
              <a:tr h="145595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내부 게이트 진입 요청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/mobile/terminal/req/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gatein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/internal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328601"/>
                  </a:ext>
                </a:extLst>
              </a:tr>
              <a:tr h="233020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내부게이트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진입 요청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/mobile/terminal/internal/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gatein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/terminal/service/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terminalInternalGateService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08781"/>
                  </a:ext>
                </a:extLst>
              </a:tr>
              <a:tr h="15080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사전반출입정보 검증 요청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/mobile/terminal/</a:t>
                      </a:r>
                      <a:r>
                        <a:rPr lang="en-US" altLang="ko-KR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copino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/verify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/mobile/trans/service/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CopinoReVerifyService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158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513530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8BC5AC-FACC-5FDE-F255-68C0604626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FB08C0A-CA3B-0006-2C98-AD8D76AC264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60C6BEA1-BCEE-1D38-94B8-81899F6F17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152256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분석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E8B85C8D-A820-702A-BF09-36C59A576430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3A704367-B9CE-EC6F-1F0E-6ECAD52519AB}"/>
              </a:ext>
            </a:extLst>
          </p:cNvPr>
          <p:cNvSpPr/>
          <p:nvPr/>
        </p:nvSpPr>
        <p:spPr>
          <a:xfrm>
            <a:off x="185518" y="914092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2.2 VBS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운송이벤트 흐름도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(Code Level)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BC6F46CC-F682-D37F-6C5A-CE974EF96507}"/>
              </a:ext>
            </a:extLst>
          </p:cNvPr>
          <p:cNvSpPr/>
          <p:nvPr/>
        </p:nvSpPr>
        <p:spPr>
          <a:xfrm>
            <a:off x="3484416" y="1449455"/>
            <a:ext cx="1724192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Blockchain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다이아몬드 3">
            <a:extLst>
              <a:ext uri="{FF2B5EF4-FFF2-40B4-BE49-F238E27FC236}">
                <a16:creationId xmlns:a16="http://schemas.microsoft.com/office/drawing/2014/main" id="{84EDB8AE-FFE8-FBC8-ABE8-5C6FC66FE6ED}"/>
              </a:ext>
            </a:extLst>
          </p:cNvPr>
          <p:cNvSpPr/>
          <p:nvPr/>
        </p:nvSpPr>
        <p:spPr>
          <a:xfrm>
            <a:off x="3741222" y="2569515"/>
            <a:ext cx="1201717" cy="425510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156F0B3-F72A-FB6A-B97E-DC52A5A4BD4C}"/>
              </a:ext>
            </a:extLst>
          </p:cNvPr>
          <p:cNvSpPr/>
          <p:nvPr/>
        </p:nvSpPr>
        <p:spPr>
          <a:xfrm>
            <a:off x="3484416" y="1914897"/>
            <a:ext cx="1724192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VbsInvokeAlarmController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E2ABD0FD-B479-740B-6AE7-357673B18E4E}"/>
              </a:ext>
            </a:extLst>
          </p:cNvPr>
          <p:cNvSpPr/>
          <p:nvPr/>
        </p:nvSpPr>
        <p:spPr>
          <a:xfrm>
            <a:off x="6344621" y="1914897"/>
            <a:ext cx="1559534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AllConEPushService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E653CB7D-97DA-595D-D37E-71A11BBD4AF7}"/>
              </a:ext>
            </a:extLst>
          </p:cNvPr>
          <p:cNvSpPr/>
          <p:nvPr/>
        </p:nvSpPr>
        <p:spPr>
          <a:xfrm>
            <a:off x="6351524" y="2346576"/>
            <a:ext cx="1545728" cy="26361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</a:t>
            </a:r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kumimoji="1" lang="en-US" altLang="ko-Kore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api</a:t>
            </a:r>
            <a:r>
              <a:rPr kumimoji="1" lang="en-US" altLang="ko-Kore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호출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60FFD752-E255-9084-9FF1-36E3F7E30A41}"/>
              </a:ext>
            </a:extLst>
          </p:cNvPr>
          <p:cNvSpPr/>
          <p:nvPr/>
        </p:nvSpPr>
        <p:spPr>
          <a:xfrm>
            <a:off x="256611" y="3284600"/>
            <a:ext cx="957080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예약요청처리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13FBD13-B3B6-B80B-4097-75C5D6CEFCEB}"/>
              </a:ext>
            </a:extLst>
          </p:cNvPr>
          <p:cNvSpPr/>
          <p:nvPr/>
        </p:nvSpPr>
        <p:spPr>
          <a:xfrm>
            <a:off x="2089073" y="3284600"/>
            <a:ext cx="957080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생성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7EC84BC3-8B2C-96E8-5096-6490631928F8}"/>
              </a:ext>
            </a:extLst>
          </p:cNvPr>
          <p:cNvSpPr/>
          <p:nvPr/>
        </p:nvSpPr>
        <p:spPr>
          <a:xfrm>
            <a:off x="3863541" y="3284600"/>
            <a:ext cx="957080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삭제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28A21EC-F464-1338-1306-D421FA0ED895}"/>
              </a:ext>
            </a:extLst>
          </p:cNvPr>
          <p:cNvSpPr/>
          <p:nvPr/>
        </p:nvSpPr>
        <p:spPr>
          <a:xfrm>
            <a:off x="7394320" y="3284600"/>
            <a:ext cx="957080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냉컨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처리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8ED777-B35D-580F-28C1-6C88E41E1286}"/>
              </a:ext>
            </a:extLst>
          </p:cNvPr>
          <p:cNvSpPr/>
          <p:nvPr/>
        </p:nvSpPr>
        <p:spPr>
          <a:xfrm>
            <a:off x="5548103" y="3284600"/>
            <a:ext cx="957080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터미널 이벤트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다이아몬드 13">
            <a:extLst>
              <a:ext uri="{FF2B5EF4-FFF2-40B4-BE49-F238E27FC236}">
                <a16:creationId xmlns:a16="http://schemas.microsoft.com/office/drawing/2014/main" id="{1A967D2B-36D7-7648-7897-9E9D047512FD}"/>
              </a:ext>
            </a:extLst>
          </p:cNvPr>
          <p:cNvSpPr/>
          <p:nvPr/>
        </p:nvSpPr>
        <p:spPr>
          <a:xfrm>
            <a:off x="5306261" y="3733258"/>
            <a:ext cx="1440763" cy="425510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" name="다이아몬드 14">
            <a:extLst>
              <a:ext uri="{FF2B5EF4-FFF2-40B4-BE49-F238E27FC236}">
                <a16:creationId xmlns:a16="http://schemas.microsoft.com/office/drawing/2014/main" id="{F7093CCA-F16E-EC67-5BBC-C5D20F71D508}"/>
              </a:ext>
            </a:extLst>
          </p:cNvPr>
          <p:cNvSpPr/>
          <p:nvPr/>
        </p:nvSpPr>
        <p:spPr>
          <a:xfrm>
            <a:off x="1847231" y="3798301"/>
            <a:ext cx="1440763" cy="425510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B3B2201-85C1-4EC1-EE98-F67A0B8F98C1}"/>
              </a:ext>
            </a:extLst>
          </p:cNvPr>
          <p:cNvSpPr/>
          <p:nvPr/>
        </p:nvSpPr>
        <p:spPr>
          <a:xfrm>
            <a:off x="2087352" y="4464423"/>
            <a:ext cx="957080" cy="22794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저장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B4853A67-4E69-975E-3172-FEF066DBA572}"/>
              </a:ext>
            </a:extLst>
          </p:cNvPr>
          <p:cNvSpPr/>
          <p:nvPr/>
        </p:nvSpPr>
        <p:spPr>
          <a:xfrm>
            <a:off x="2087352" y="4987416"/>
            <a:ext cx="957080" cy="22794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저장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358E68B-781D-2E00-2D92-BD8D95D131E1}"/>
              </a:ext>
            </a:extLst>
          </p:cNvPr>
          <p:cNvSpPr/>
          <p:nvPr/>
        </p:nvSpPr>
        <p:spPr>
          <a:xfrm>
            <a:off x="3867973" y="3860479"/>
            <a:ext cx="957080" cy="33336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삭제처리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1AABF8E-2061-4512-F3C5-0E83C7D7D7AD}"/>
              </a:ext>
            </a:extLst>
          </p:cNvPr>
          <p:cNvSpPr/>
          <p:nvPr/>
        </p:nvSpPr>
        <p:spPr>
          <a:xfrm>
            <a:off x="256611" y="4009690"/>
            <a:ext cx="957080" cy="22794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예약정보 저장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CF52F75E-45AD-9612-797F-4DB897F064C3}"/>
              </a:ext>
            </a:extLst>
          </p:cNvPr>
          <p:cNvSpPr/>
          <p:nvPr/>
        </p:nvSpPr>
        <p:spPr>
          <a:xfrm>
            <a:off x="7394320" y="3845209"/>
            <a:ext cx="957080" cy="348638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플러그 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인아웃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저장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F09C084B-4C4F-420C-06E4-F06263CA19F0}"/>
              </a:ext>
            </a:extLst>
          </p:cNvPr>
          <p:cNvSpPr/>
          <p:nvPr/>
        </p:nvSpPr>
        <p:spPr>
          <a:xfrm>
            <a:off x="6505183" y="4924156"/>
            <a:ext cx="1248111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생성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2278C4E-50B4-F539-DE8D-5AD1B8A01CDB}"/>
              </a:ext>
            </a:extLst>
          </p:cNvPr>
          <p:cNvSpPr/>
          <p:nvPr/>
        </p:nvSpPr>
        <p:spPr>
          <a:xfrm>
            <a:off x="4719477" y="4928801"/>
            <a:ext cx="1212609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 진입 처리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1" name="다이아몬드 30">
            <a:extLst>
              <a:ext uri="{FF2B5EF4-FFF2-40B4-BE49-F238E27FC236}">
                <a16:creationId xmlns:a16="http://schemas.microsoft.com/office/drawing/2014/main" id="{9853897D-359D-174F-E713-07C6BAA1BB74}"/>
              </a:ext>
            </a:extLst>
          </p:cNvPr>
          <p:cNvSpPr/>
          <p:nvPr/>
        </p:nvSpPr>
        <p:spPr>
          <a:xfrm>
            <a:off x="4609210" y="5380146"/>
            <a:ext cx="1440763" cy="425510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34D43BC8-CF9B-643A-68FE-3963DEF5AE91}"/>
              </a:ext>
            </a:extLst>
          </p:cNvPr>
          <p:cNvSpPr/>
          <p:nvPr/>
        </p:nvSpPr>
        <p:spPr>
          <a:xfrm>
            <a:off x="4719477" y="5996195"/>
            <a:ext cx="121388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생성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824F54F-242A-D8D1-7D56-19BC6AAE915F}"/>
              </a:ext>
            </a:extLst>
          </p:cNvPr>
          <p:cNvSpPr/>
          <p:nvPr/>
        </p:nvSpPr>
        <p:spPr>
          <a:xfrm>
            <a:off x="3245497" y="5425539"/>
            <a:ext cx="957080" cy="33472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예약준수 여부 재확인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36" name="직선 화살표 연결선 35">
            <a:extLst>
              <a:ext uri="{FF2B5EF4-FFF2-40B4-BE49-F238E27FC236}">
                <a16:creationId xmlns:a16="http://schemas.microsoft.com/office/drawing/2014/main" id="{B3EDBF86-F78D-A86B-BF14-837F006B3E00}"/>
              </a:ext>
            </a:extLst>
          </p:cNvPr>
          <p:cNvCxnSpPr>
            <a:cxnSpLocks/>
            <a:stCxn id="3" idx="2"/>
            <a:endCxn id="5" idx="0"/>
          </p:cNvCxnSpPr>
          <p:nvPr/>
        </p:nvCxnSpPr>
        <p:spPr>
          <a:xfrm>
            <a:off x="4346512" y="1677398"/>
            <a:ext cx="0" cy="237499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53B89854-48F5-B86F-D7BF-C7D76314427C}"/>
              </a:ext>
            </a:extLst>
          </p:cNvPr>
          <p:cNvCxnSpPr>
            <a:cxnSpLocks/>
            <a:stCxn id="5" idx="2"/>
            <a:endCxn id="4" idx="0"/>
          </p:cNvCxnSpPr>
          <p:nvPr/>
        </p:nvCxnSpPr>
        <p:spPr>
          <a:xfrm flipH="1">
            <a:off x="4342081" y="2142840"/>
            <a:ext cx="4431" cy="4266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>
            <a:extLst>
              <a:ext uri="{FF2B5EF4-FFF2-40B4-BE49-F238E27FC236}">
                <a16:creationId xmlns:a16="http://schemas.microsoft.com/office/drawing/2014/main" id="{9B59ED21-E3CA-009C-0253-65CF3C5D33D5}"/>
              </a:ext>
            </a:extLst>
          </p:cNvPr>
          <p:cNvCxnSpPr>
            <a:cxnSpLocks/>
            <a:stCxn id="5" idx="3"/>
            <a:endCxn id="6" idx="1"/>
          </p:cNvCxnSpPr>
          <p:nvPr/>
        </p:nvCxnSpPr>
        <p:spPr>
          <a:xfrm>
            <a:off x="5208608" y="2028869"/>
            <a:ext cx="113601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3D2D79AF-4F74-F931-E82F-D1C9CFA1E2CC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7124388" y="2142840"/>
            <a:ext cx="0" cy="20373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A0747405-E1EE-07E4-80CB-384A0BBD2DB9}"/>
              </a:ext>
            </a:extLst>
          </p:cNvPr>
          <p:cNvSpPr txBox="1"/>
          <p:nvPr/>
        </p:nvSpPr>
        <p:spPr>
          <a:xfrm>
            <a:off x="7134245" y="2133414"/>
            <a:ext cx="7425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비동기 처리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BC9A074-6AA1-9C6A-47B0-F24A6099F4D0}"/>
              </a:ext>
            </a:extLst>
          </p:cNvPr>
          <p:cNvSpPr txBox="1"/>
          <p:nvPr/>
        </p:nvSpPr>
        <p:spPr>
          <a:xfrm>
            <a:off x="4344594" y="1669372"/>
            <a:ext cx="86594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Invoke/alarm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6314E4A3-E12E-58F0-E23C-3F412692A7E8}"/>
              </a:ext>
            </a:extLst>
          </p:cNvPr>
          <p:cNvSpPr txBox="1"/>
          <p:nvPr/>
        </p:nvSpPr>
        <p:spPr>
          <a:xfrm>
            <a:off x="3928348" y="2669939"/>
            <a:ext cx="82747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Method </a:t>
            </a:r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분기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98D6EF42-1A44-8852-0F5F-61CF073CFEE7}"/>
              </a:ext>
            </a:extLst>
          </p:cNvPr>
          <p:cNvCxnSpPr>
            <a:cxnSpLocks/>
            <a:stCxn id="4" idx="2"/>
            <a:endCxn id="11" idx="0"/>
          </p:cNvCxnSpPr>
          <p:nvPr/>
        </p:nvCxnSpPr>
        <p:spPr>
          <a:xfrm>
            <a:off x="4342081" y="2995025"/>
            <a:ext cx="0" cy="28957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꺾인 연결선[E] 57">
            <a:extLst>
              <a:ext uri="{FF2B5EF4-FFF2-40B4-BE49-F238E27FC236}">
                <a16:creationId xmlns:a16="http://schemas.microsoft.com/office/drawing/2014/main" id="{FEAF4C82-1E5E-0CA0-36EC-B885512513F3}"/>
              </a:ext>
            </a:extLst>
          </p:cNvPr>
          <p:cNvCxnSpPr>
            <a:cxnSpLocks/>
            <a:stCxn id="4" idx="1"/>
            <a:endCxn id="8" idx="0"/>
          </p:cNvCxnSpPr>
          <p:nvPr/>
        </p:nvCxnSpPr>
        <p:spPr>
          <a:xfrm rot="10800000" flipV="1">
            <a:off x="735152" y="2782270"/>
            <a:ext cx="3006071" cy="50233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004DDBF8-2D6A-48C7-A733-9249CC7A219C}"/>
              </a:ext>
            </a:extLst>
          </p:cNvPr>
          <p:cNvSpPr txBox="1"/>
          <p:nvPr/>
        </p:nvSpPr>
        <p:spPr>
          <a:xfrm>
            <a:off x="678300" y="2973708"/>
            <a:ext cx="12234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isReservationResult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E8F2FC85-65BC-D202-D9B2-DEF4A0ABDC4F}"/>
              </a:ext>
            </a:extLst>
          </p:cNvPr>
          <p:cNvCxnSpPr>
            <a:cxnSpLocks/>
            <a:endCxn id="9" idx="0"/>
          </p:cNvCxnSpPr>
          <p:nvPr/>
        </p:nvCxnSpPr>
        <p:spPr>
          <a:xfrm>
            <a:off x="2567613" y="2790172"/>
            <a:ext cx="0" cy="4944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9" name="TextBox 1408">
            <a:extLst>
              <a:ext uri="{FF2B5EF4-FFF2-40B4-BE49-F238E27FC236}">
                <a16:creationId xmlns:a16="http://schemas.microsoft.com/office/drawing/2014/main" id="{CD6F1FEC-931C-87CF-F50C-6D0979CC810E}"/>
              </a:ext>
            </a:extLst>
          </p:cNvPr>
          <p:cNvSpPr txBox="1"/>
          <p:nvPr/>
        </p:nvSpPr>
        <p:spPr>
          <a:xfrm>
            <a:off x="2538611" y="2989523"/>
            <a:ext cx="12378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isCopinoVerification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0" name="TextBox 1409">
            <a:extLst>
              <a:ext uri="{FF2B5EF4-FFF2-40B4-BE49-F238E27FC236}">
                <a16:creationId xmlns:a16="http://schemas.microsoft.com/office/drawing/2014/main" id="{45E93E3D-64D2-C1EC-CABC-E3A6F53A7BCA}"/>
              </a:ext>
            </a:extLst>
          </p:cNvPr>
          <p:cNvSpPr txBox="1"/>
          <p:nvPr/>
        </p:nvSpPr>
        <p:spPr>
          <a:xfrm>
            <a:off x="4342080" y="2991294"/>
            <a:ext cx="105670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isRemoveCopino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11" name="꺾인 연결선[E] 1410">
            <a:extLst>
              <a:ext uri="{FF2B5EF4-FFF2-40B4-BE49-F238E27FC236}">
                <a16:creationId xmlns:a16="http://schemas.microsoft.com/office/drawing/2014/main" id="{20A3C48E-1745-329C-9CF7-853879604045}"/>
              </a:ext>
            </a:extLst>
          </p:cNvPr>
          <p:cNvCxnSpPr>
            <a:cxnSpLocks/>
            <a:stCxn id="4" idx="3"/>
            <a:endCxn id="12" idx="0"/>
          </p:cNvCxnSpPr>
          <p:nvPr/>
        </p:nvCxnSpPr>
        <p:spPr>
          <a:xfrm>
            <a:off x="4942939" y="2782270"/>
            <a:ext cx="2929921" cy="50233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4" name="TextBox 1413">
            <a:extLst>
              <a:ext uri="{FF2B5EF4-FFF2-40B4-BE49-F238E27FC236}">
                <a16:creationId xmlns:a16="http://schemas.microsoft.com/office/drawing/2014/main" id="{4D6E9FC0-B0FC-6BD6-F747-A5D1D7D79186}"/>
              </a:ext>
            </a:extLst>
          </p:cNvPr>
          <p:cNvSpPr txBox="1"/>
          <p:nvPr/>
        </p:nvSpPr>
        <p:spPr>
          <a:xfrm>
            <a:off x="7866154" y="2993456"/>
            <a:ext cx="10246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isReeferPlugout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5" name="TextBox 1414">
            <a:extLst>
              <a:ext uri="{FF2B5EF4-FFF2-40B4-BE49-F238E27FC236}">
                <a16:creationId xmlns:a16="http://schemas.microsoft.com/office/drawing/2014/main" id="{EC38ACBA-5E02-8CA5-F1B8-D771A3A73D1E}"/>
              </a:ext>
            </a:extLst>
          </p:cNvPr>
          <p:cNvSpPr txBox="1"/>
          <p:nvPr/>
        </p:nvSpPr>
        <p:spPr>
          <a:xfrm>
            <a:off x="6032697" y="2969869"/>
            <a:ext cx="102464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isTerminalEvent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16" name="직선 화살표 연결선 1415">
            <a:extLst>
              <a:ext uri="{FF2B5EF4-FFF2-40B4-BE49-F238E27FC236}">
                <a16:creationId xmlns:a16="http://schemas.microsoft.com/office/drawing/2014/main" id="{18CAD519-2E2A-3F02-07B9-2850D605C841}"/>
              </a:ext>
            </a:extLst>
          </p:cNvPr>
          <p:cNvCxnSpPr>
            <a:cxnSpLocks/>
            <a:endCxn id="13" idx="0"/>
          </p:cNvCxnSpPr>
          <p:nvPr/>
        </p:nvCxnSpPr>
        <p:spPr>
          <a:xfrm>
            <a:off x="6026643" y="2790172"/>
            <a:ext cx="0" cy="49442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9" name="직선 화살표 연결선 1418">
            <a:extLst>
              <a:ext uri="{FF2B5EF4-FFF2-40B4-BE49-F238E27FC236}">
                <a16:creationId xmlns:a16="http://schemas.microsoft.com/office/drawing/2014/main" id="{97CC5CF3-F92D-5D0F-5DD8-F3A90F01581A}"/>
              </a:ext>
            </a:extLst>
          </p:cNvPr>
          <p:cNvCxnSpPr>
            <a:cxnSpLocks/>
            <a:stCxn id="8" idx="2"/>
            <a:endCxn id="21" idx="0"/>
          </p:cNvCxnSpPr>
          <p:nvPr/>
        </p:nvCxnSpPr>
        <p:spPr>
          <a:xfrm>
            <a:off x="735151" y="3512543"/>
            <a:ext cx="0" cy="49714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2" name="TextBox 1421">
            <a:extLst>
              <a:ext uri="{FF2B5EF4-FFF2-40B4-BE49-F238E27FC236}">
                <a16:creationId xmlns:a16="http://schemas.microsoft.com/office/drawing/2014/main" id="{D2219B1F-E228-D67B-9C78-1D7FBF9EE5D9}"/>
              </a:ext>
            </a:extLst>
          </p:cNvPr>
          <p:cNvSpPr txBox="1"/>
          <p:nvPr/>
        </p:nvSpPr>
        <p:spPr>
          <a:xfrm>
            <a:off x="12847" y="3645700"/>
            <a:ext cx="1622560" cy="1384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saveRequestAppointment</a:t>
            </a:r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24" name="직선 화살표 연결선 1423">
            <a:extLst>
              <a:ext uri="{FF2B5EF4-FFF2-40B4-BE49-F238E27FC236}">
                <a16:creationId xmlns:a16="http://schemas.microsoft.com/office/drawing/2014/main" id="{84B47B1A-C941-BEB0-0B07-3C6D30CEB674}"/>
              </a:ext>
            </a:extLst>
          </p:cNvPr>
          <p:cNvCxnSpPr>
            <a:cxnSpLocks/>
            <a:stCxn id="9" idx="2"/>
            <a:endCxn id="15" idx="0"/>
          </p:cNvCxnSpPr>
          <p:nvPr/>
        </p:nvCxnSpPr>
        <p:spPr>
          <a:xfrm>
            <a:off x="2567613" y="3512543"/>
            <a:ext cx="0" cy="28575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8" name="TextBox 1427">
            <a:extLst>
              <a:ext uri="{FF2B5EF4-FFF2-40B4-BE49-F238E27FC236}">
                <a16:creationId xmlns:a16="http://schemas.microsoft.com/office/drawing/2014/main" id="{7209DDFB-19E3-4B34-452B-6CAE34B2E045}"/>
              </a:ext>
            </a:extLst>
          </p:cNvPr>
          <p:cNvSpPr txBox="1"/>
          <p:nvPr/>
        </p:nvSpPr>
        <p:spPr>
          <a:xfrm>
            <a:off x="2087352" y="3893057"/>
            <a:ext cx="96052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CopinoErrType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29" name="직선 화살표 연결선 1428">
            <a:extLst>
              <a:ext uri="{FF2B5EF4-FFF2-40B4-BE49-F238E27FC236}">
                <a16:creationId xmlns:a16="http://schemas.microsoft.com/office/drawing/2014/main" id="{7E19675A-BA56-8668-2751-D4289EB91D9B}"/>
              </a:ext>
            </a:extLst>
          </p:cNvPr>
          <p:cNvCxnSpPr>
            <a:cxnSpLocks/>
            <a:stCxn id="15" idx="2"/>
            <a:endCxn id="17" idx="0"/>
          </p:cNvCxnSpPr>
          <p:nvPr/>
        </p:nvCxnSpPr>
        <p:spPr>
          <a:xfrm flipH="1">
            <a:off x="2565892" y="4223811"/>
            <a:ext cx="1721" cy="24061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3" name="TextBox 1432">
            <a:extLst>
              <a:ext uri="{FF2B5EF4-FFF2-40B4-BE49-F238E27FC236}">
                <a16:creationId xmlns:a16="http://schemas.microsoft.com/office/drawing/2014/main" id="{B3BB8439-AFFC-9431-ED51-294095E102C4}"/>
              </a:ext>
            </a:extLst>
          </p:cNvPr>
          <p:cNvSpPr txBox="1"/>
          <p:nvPr/>
        </p:nvSpPr>
        <p:spPr>
          <a:xfrm>
            <a:off x="1828136" y="4206771"/>
            <a:ext cx="74251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LE or NM ?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36" name="직선 화살표 연결선 1435">
            <a:extLst>
              <a:ext uri="{FF2B5EF4-FFF2-40B4-BE49-F238E27FC236}">
                <a16:creationId xmlns:a16="http://schemas.microsoft.com/office/drawing/2014/main" id="{EB913518-BD93-AAE1-3550-38A91FC7F861}"/>
              </a:ext>
            </a:extLst>
          </p:cNvPr>
          <p:cNvCxnSpPr>
            <a:cxnSpLocks/>
            <a:stCxn id="17" idx="2"/>
            <a:endCxn id="18" idx="0"/>
          </p:cNvCxnSpPr>
          <p:nvPr/>
        </p:nvCxnSpPr>
        <p:spPr>
          <a:xfrm>
            <a:off x="2565892" y="4692366"/>
            <a:ext cx="0" cy="2950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0" name="직선 화살표 연결선 1439">
            <a:extLst>
              <a:ext uri="{FF2B5EF4-FFF2-40B4-BE49-F238E27FC236}">
                <a16:creationId xmlns:a16="http://schemas.microsoft.com/office/drawing/2014/main" id="{87D60E78-3C0D-5875-62C0-A19E5CE75144}"/>
              </a:ext>
            </a:extLst>
          </p:cNvPr>
          <p:cNvCxnSpPr>
            <a:cxnSpLocks/>
            <a:stCxn id="11" idx="2"/>
            <a:endCxn id="20" idx="0"/>
          </p:cNvCxnSpPr>
          <p:nvPr/>
        </p:nvCxnSpPr>
        <p:spPr>
          <a:xfrm>
            <a:off x="4342081" y="3512543"/>
            <a:ext cx="4432" cy="3479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4" name="TextBox 1443">
            <a:extLst>
              <a:ext uri="{FF2B5EF4-FFF2-40B4-BE49-F238E27FC236}">
                <a16:creationId xmlns:a16="http://schemas.microsoft.com/office/drawing/2014/main" id="{292EF6A8-8051-6207-CCDB-9D561D93701E}"/>
              </a:ext>
            </a:extLst>
          </p:cNvPr>
          <p:cNvSpPr txBox="1"/>
          <p:nvPr/>
        </p:nvSpPr>
        <p:spPr>
          <a:xfrm>
            <a:off x="3612443" y="3584618"/>
            <a:ext cx="1473480" cy="1384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removeTruckTransOrder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5" name="직선 화살표 연결선 1444">
            <a:extLst>
              <a:ext uri="{FF2B5EF4-FFF2-40B4-BE49-F238E27FC236}">
                <a16:creationId xmlns:a16="http://schemas.microsoft.com/office/drawing/2014/main" id="{E2F2C65C-8F9E-47D2-ED1C-F6B8035B05A5}"/>
              </a:ext>
            </a:extLst>
          </p:cNvPr>
          <p:cNvCxnSpPr>
            <a:cxnSpLocks/>
            <a:stCxn id="12" idx="2"/>
            <a:endCxn id="22" idx="0"/>
          </p:cNvCxnSpPr>
          <p:nvPr/>
        </p:nvCxnSpPr>
        <p:spPr>
          <a:xfrm>
            <a:off x="7872860" y="3512543"/>
            <a:ext cx="0" cy="33266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0" name="TextBox 1449">
            <a:extLst>
              <a:ext uri="{FF2B5EF4-FFF2-40B4-BE49-F238E27FC236}">
                <a16:creationId xmlns:a16="http://schemas.microsoft.com/office/drawing/2014/main" id="{7FBFE001-8FDD-C7FF-9969-395BB36A4057}"/>
              </a:ext>
            </a:extLst>
          </p:cNvPr>
          <p:cNvSpPr txBox="1"/>
          <p:nvPr/>
        </p:nvSpPr>
        <p:spPr>
          <a:xfrm>
            <a:off x="7121219" y="3592738"/>
            <a:ext cx="1473480" cy="138499"/>
          </a:xfrm>
          <a:prstGeom prst="rect">
            <a:avLst/>
          </a:prstGeom>
          <a:solidFill>
            <a:schemeClr val="bg1"/>
          </a:solidFill>
        </p:spPr>
        <p:txBody>
          <a:bodyPr wrap="none" tIns="0" bIns="0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removeTruckTransOrder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2" name="TextBox 1451">
            <a:extLst>
              <a:ext uri="{FF2B5EF4-FFF2-40B4-BE49-F238E27FC236}">
                <a16:creationId xmlns:a16="http://schemas.microsoft.com/office/drawing/2014/main" id="{FDB3C8C4-2B8A-758A-A090-8C5662536886}"/>
              </a:ext>
            </a:extLst>
          </p:cNvPr>
          <p:cNvSpPr txBox="1"/>
          <p:nvPr/>
        </p:nvSpPr>
        <p:spPr>
          <a:xfrm>
            <a:off x="5511852" y="3829310"/>
            <a:ext cx="9829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이벤트 타입 분기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3" name="직선 화살표 연결선 1452">
            <a:extLst>
              <a:ext uri="{FF2B5EF4-FFF2-40B4-BE49-F238E27FC236}">
                <a16:creationId xmlns:a16="http://schemas.microsoft.com/office/drawing/2014/main" id="{FD15392F-2E1F-3B5B-A75A-39F6D525DB3F}"/>
              </a:ext>
            </a:extLst>
          </p:cNvPr>
          <p:cNvCxnSpPr>
            <a:cxnSpLocks/>
            <a:stCxn id="13" idx="2"/>
            <a:endCxn id="14" idx="0"/>
          </p:cNvCxnSpPr>
          <p:nvPr/>
        </p:nvCxnSpPr>
        <p:spPr>
          <a:xfrm>
            <a:off x="6026643" y="3512543"/>
            <a:ext cx="0" cy="22071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6" name="직선 연결선[R] 1025">
            <a:extLst>
              <a:ext uri="{FF2B5EF4-FFF2-40B4-BE49-F238E27FC236}">
                <a16:creationId xmlns:a16="http://schemas.microsoft.com/office/drawing/2014/main" id="{34096343-2447-46D6-BC12-7735CA119E8C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6026643" y="4158768"/>
            <a:ext cx="0" cy="533598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41" name="TextBox 1040">
            <a:extLst>
              <a:ext uri="{FF2B5EF4-FFF2-40B4-BE49-F238E27FC236}">
                <a16:creationId xmlns:a16="http://schemas.microsoft.com/office/drawing/2014/main" id="{A68F8CA3-D283-395F-DC48-3D0DEEC18741}"/>
              </a:ext>
            </a:extLst>
          </p:cNvPr>
          <p:cNvSpPr txBox="1"/>
          <p:nvPr/>
        </p:nvSpPr>
        <p:spPr>
          <a:xfrm>
            <a:off x="4753024" y="5477485"/>
            <a:ext cx="111761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예약 준수 여부 확인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046" name="직선 화살표 연결선 1045">
            <a:extLst>
              <a:ext uri="{FF2B5EF4-FFF2-40B4-BE49-F238E27FC236}">
                <a16:creationId xmlns:a16="http://schemas.microsoft.com/office/drawing/2014/main" id="{845049C7-EBD5-B914-4818-78DF5F6362E5}"/>
              </a:ext>
            </a:extLst>
          </p:cNvPr>
          <p:cNvCxnSpPr>
            <a:cxnSpLocks/>
            <a:stCxn id="29" idx="2"/>
            <a:endCxn id="31" idx="0"/>
          </p:cNvCxnSpPr>
          <p:nvPr/>
        </p:nvCxnSpPr>
        <p:spPr>
          <a:xfrm>
            <a:off x="5325782" y="5156744"/>
            <a:ext cx="3810" cy="223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직선 화살표 연결선 1049">
            <a:extLst>
              <a:ext uri="{FF2B5EF4-FFF2-40B4-BE49-F238E27FC236}">
                <a16:creationId xmlns:a16="http://schemas.microsoft.com/office/drawing/2014/main" id="{D45D3972-10A4-5029-27C5-B390800BFD53}"/>
              </a:ext>
            </a:extLst>
          </p:cNvPr>
          <p:cNvCxnSpPr>
            <a:cxnSpLocks/>
            <a:stCxn id="31" idx="2"/>
            <a:endCxn id="32" idx="0"/>
          </p:cNvCxnSpPr>
          <p:nvPr/>
        </p:nvCxnSpPr>
        <p:spPr>
          <a:xfrm flipH="1">
            <a:off x="5326420" y="5805656"/>
            <a:ext cx="3172" cy="190539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4" name="직선 화살표 연결선 1053">
            <a:extLst>
              <a:ext uri="{FF2B5EF4-FFF2-40B4-BE49-F238E27FC236}">
                <a16:creationId xmlns:a16="http://schemas.microsoft.com/office/drawing/2014/main" id="{ADA9C26F-1DE7-0AC6-4FDB-340846080C69}"/>
              </a:ext>
            </a:extLst>
          </p:cNvPr>
          <p:cNvCxnSpPr>
            <a:cxnSpLocks/>
            <a:stCxn id="31" idx="1"/>
            <a:endCxn id="33" idx="3"/>
          </p:cNvCxnSpPr>
          <p:nvPr/>
        </p:nvCxnSpPr>
        <p:spPr>
          <a:xfrm flipH="1">
            <a:off x="4202577" y="5592901"/>
            <a:ext cx="40663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58" name="TextBox 1057">
            <a:extLst>
              <a:ext uri="{FF2B5EF4-FFF2-40B4-BE49-F238E27FC236}">
                <a16:creationId xmlns:a16="http://schemas.microsoft.com/office/drawing/2014/main" id="{45E037B0-B026-D5C0-9476-6A389EDAEAA4}"/>
              </a:ext>
            </a:extLst>
          </p:cNvPr>
          <p:cNvSpPr txBox="1"/>
          <p:nvPr/>
        </p:nvSpPr>
        <p:spPr>
          <a:xfrm>
            <a:off x="4280274" y="5391684"/>
            <a:ext cx="32893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No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59" name="TextBox 1058">
            <a:extLst>
              <a:ext uri="{FF2B5EF4-FFF2-40B4-BE49-F238E27FC236}">
                <a16:creationId xmlns:a16="http://schemas.microsoft.com/office/drawing/2014/main" id="{6401867D-BE4F-4BDF-755E-25ED1D70882C}"/>
              </a:ext>
            </a:extLst>
          </p:cNvPr>
          <p:cNvSpPr txBox="1"/>
          <p:nvPr/>
        </p:nvSpPr>
        <p:spPr>
          <a:xfrm>
            <a:off x="5327653" y="5772793"/>
            <a:ext cx="37382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Yes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37015513-2850-6245-3EDC-7D2F9B3BE482}"/>
              </a:ext>
            </a:extLst>
          </p:cNvPr>
          <p:cNvSpPr txBox="1"/>
          <p:nvPr/>
        </p:nvSpPr>
        <p:spPr>
          <a:xfrm>
            <a:off x="6434813" y="4486257"/>
            <a:ext cx="71526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GateIn</a:t>
            </a:r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외</a:t>
            </a:r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..</a:t>
            </a:r>
            <a:endParaRPr kumimoji="1" lang="en-US" altLang="ko-Kore-KR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76" name="직사각형 1075">
            <a:extLst>
              <a:ext uri="{FF2B5EF4-FFF2-40B4-BE49-F238E27FC236}">
                <a16:creationId xmlns:a16="http://schemas.microsoft.com/office/drawing/2014/main" id="{5EA22BF2-4D92-1070-DAF1-C77BFF015B0D}"/>
              </a:ext>
            </a:extLst>
          </p:cNvPr>
          <p:cNvSpPr/>
          <p:nvPr/>
        </p:nvSpPr>
        <p:spPr>
          <a:xfrm>
            <a:off x="123077" y="1491550"/>
            <a:ext cx="403763" cy="138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77" name="TextBox 1076">
            <a:extLst>
              <a:ext uri="{FF2B5EF4-FFF2-40B4-BE49-F238E27FC236}">
                <a16:creationId xmlns:a16="http://schemas.microsoft.com/office/drawing/2014/main" id="{B0A25CF4-C8AA-B003-07E8-625E42ED2CD1}"/>
              </a:ext>
            </a:extLst>
          </p:cNvPr>
          <p:cNvSpPr txBox="1"/>
          <p:nvPr/>
        </p:nvSpPr>
        <p:spPr>
          <a:xfrm>
            <a:off x="480924" y="1491551"/>
            <a:ext cx="1154483" cy="13849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DB Insert/Update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79" name="직사각형 1078">
            <a:extLst>
              <a:ext uri="{FF2B5EF4-FFF2-40B4-BE49-F238E27FC236}">
                <a16:creationId xmlns:a16="http://schemas.microsoft.com/office/drawing/2014/main" id="{789C33CF-CB85-D9E5-2CB2-27077E0C07EE}"/>
              </a:ext>
            </a:extLst>
          </p:cNvPr>
          <p:cNvSpPr/>
          <p:nvPr/>
        </p:nvSpPr>
        <p:spPr>
          <a:xfrm>
            <a:off x="130142" y="1726897"/>
            <a:ext cx="403763" cy="1385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3636B653-91A0-42DA-983F-C6EC5BC0D42B}"/>
              </a:ext>
            </a:extLst>
          </p:cNvPr>
          <p:cNvSpPr txBox="1"/>
          <p:nvPr/>
        </p:nvSpPr>
        <p:spPr>
          <a:xfrm>
            <a:off x="480390" y="1727650"/>
            <a:ext cx="901209" cy="138499"/>
          </a:xfrm>
          <a:prstGeom prst="rect">
            <a:avLst/>
          </a:prstGeom>
          <a:noFill/>
        </p:spPr>
        <p:txBody>
          <a:bodyPr wrap="none" tIns="0" bIns="0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 </a:t>
            </a:r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외부 </a:t>
            </a:r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API </a:t>
            </a:r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호출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82" name="직사각형 1081">
            <a:extLst>
              <a:ext uri="{FF2B5EF4-FFF2-40B4-BE49-F238E27FC236}">
                <a16:creationId xmlns:a16="http://schemas.microsoft.com/office/drawing/2014/main" id="{317CAAF0-E687-E59E-CC6B-31EA43FCC11E}"/>
              </a:ext>
            </a:extLst>
          </p:cNvPr>
          <p:cNvSpPr/>
          <p:nvPr/>
        </p:nvSpPr>
        <p:spPr>
          <a:xfrm>
            <a:off x="4719476" y="6452473"/>
            <a:ext cx="1212610" cy="22794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저장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085" name="직선 화살표 연결선 1084">
            <a:extLst>
              <a:ext uri="{FF2B5EF4-FFF2-40B4-BE49-F238E27FC236}">
                <a16:creationId xmlns:a16="http://schemas.microsoft.com/office/drawing/2014/main" id="{0FF140B7-FC8B-CE75-E57F-69010123F2DF}"/>
              </a:ext>
            </a:extLst>
          </p:cNvPr>
          <p:cNvCxnSpPr>
            <a:cxnSpLocks/>
            <a:stCxn id="32" idx="2"/>
            <a:endCxn id="1082" idx="0"/>
          </p:cNvCxnSpPr>
          <p:nvPr/>
        </p:nvCxnSpPr>
        <p:spPr>
          <a:xfrm flipH="1">
            <a:off x="5325781" y="6224138"/>
            <a:ext cx="639" cy="22833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2" name="꺾인 연결선[E] 1471">
            <a:extLst>
              <a:ext uri="{FF2B5EF4-FFF2-40B4-BE49-F238E27FC236}">
                <a16:creationId xmlns:a16="http://schemas.microsoft.com/office/drawing/2014/main" id="{502A9288-494A-0C1D-13FF-B16BAFA2C7D0}"/>
              </a:ext>
            </a:extLst>
          </p:cNvPr>
          <p:cNvCxnSpPr>
            <a:cxnSpLocks/>
            <a:stCxn id="33" idx="2"/>
            <a:endCxn id="32" idx="1"/>
          </p:cNvCxnSpPr>
          <p:nvPr/>
        </p:nvCxnSpPr>
        <p:spPr>
          <a:xfrm rot="16200000" flipH="1">
            <a:off x="4046805" y="5437494"/>
            <a:ext cx="349905" cy="995440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6" name="직사각형 1485">
            <a:extLst>
              <a:ext uri="{FF2B5EF4-FFF2-40B4-BE49-F238E27FC236}">
                <a16:creationId xmlns:a16="http://schemas.microsoft.com/office/drawing/2014/main" id="{DD9A513F-EAAB-F202-9781-4C92B7A856DA}"/>
              </a:ext>
            </a:extLst>
          </p:cNvPr>
          <p:cNvSpPr/>
          <p:nvPr/>
        </p:nvSpPr>
        <p:spPr>
          <a:xfrm>
            <a:off x="6505183" y="5354117"/>
            <a:ext cx="1248111" cy="227943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저장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87" name="직선 화살표 연결선 1486">
            <a:extLst>
              <a:ext uri="{FF2B5EF4-FFF2-40B4-BE49-F238E27FC236}">
                <a16:creationId xmlns:a16="http://schemas.microsoft.com/office/drawing/2014/main" id="{13221FD0-DA46-8BA8-2802-7A9905C27551}"/>
              </a:ext>
            </a:extLst>
          </p:cNvPr>
          <p:cNvCxnSpPr>
            <a:cxnSpLocks/>
          </p:cNvCxnSpPr>
          <p:nvPr/>
        </p:nvCxnSpPr>
        <p:spPr>
          <a:xfrm>
            <a:off x="7067562" y="5153899"/>
            <a:ext cx="0" cy="2020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8" name="꺾인 연결선[E] 1497">
            <a:extLst>
              <a:ext uri="{FF2B5EF4-FFF2-40B4-BE49-F238E27FC236}">
                <a16:creationId xmlns:a16="http://schemas.microsoft.com/office/drawing/2014/main" id="{4280AD4C-9458-69BF-E080-68420DA51470}"/>
              </a:ext>
            </a:extLst>
          </p:cNvPr>
          <p:cNvCxnSpPr>
            <a:cxnSpLocks/>
            <a:stCxn id="29" idx="0"/>
            <a:endCxn id="27" idx="0"/>
          </p:cNvCxnSpPr>
          <p:nvPr/>
        </p:nvCxnSpPr>
        <p:spPr>
          <a:xfrm rot="5400000" flipH="1" flipV="1">
            <a:off x="6225188" y="4024751"/>
            <a:ext cx="4645" cy="1803457"/>
          </a:xfrm>
          <a:prstGeom prst="bentConnector3">
            <a:avLst>
              <a:gd name="adj1" fmla="val 5021421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6" name="TextBox 1505">
            <a:extLst>
              <a:ext uri="{FF2B5EF4-FFF2-40B4-BE49-F238E27FC236}">
                <a16:creationId xmlns:a16="http://schemas.microsoft.com/office/drawing/2014/main" id="{4F417229-811F-CB2B-315C-E32121C75E60}"/>
              </a:ext>
            </a:extLst>
          </p:cNvPr>
          <p:cNvSpPr txBox="1"/>
          <p:nvPr/>
        </p:nvSpPr>
        <p:spPr>
          <a:xfrm>
            <a:off x="5250401" y="4468010"/>
            <a:ext cx="52290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GateIn</a:t>
            </a:r>
            <a:endParaRPr kumimoji="1" lang="en-US" altLang="ko-Kore-KR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23" name="꺾인 연결선[E] 22">
            <a:extLst>
              <a:ext uri="{FF2B5EF4-FFF2-40B4-BE49-F238E27FC236}">
                <a16:creationId xmlns:a16="http://schemas.microsoft.com/office/drawing/2014/main" id="{0C7E896B-5150-9157-3B68-031FB870C3BF}"/>
              </a:ext>
            </a:extLst>
          </p:cNvPr>
          <p:cNvCxnSpPr>
            <a:cxnSpLocks/>
            <a:stCxn id="15" idx="1"/>
          </p:cNvCxnSpPr>
          <p:nvPr/>
        </p:nvCxnSpPr>
        <p:spPr>
          <a:xfrm rot="10800000" flipV="1">
            <a:off x="1514293" y="4011055"/>
            <a:ext cx="332938" cy="426547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곱하기 25">
            <a:extLst>
              <a:ext uri="{FF2B5EF4-FFF2-40B4-BE49-F238E27FC236}">
                <a16:creationId xmlns:a16="http://schemas.microsoft.com/office/drawing/2014/main" id="{78240986-5608-621A-3AA6-D8516D856000}"/>
              </a:ext>
            </a:extLst>
          </p:cNvPr>
          <p:cNvSpPr/>
          <p:nvPr/>
        </p:nvSpPr>
        <p:spPr>
          <a:xfrm>
            <a:off x="1310946" y="4356425"/>
            <a:ext cx="416215" cy="416215"/>
          </a:xfrm>
          <a:prstGeom prst="mathMultiply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3644623-640C-D95C-F83A-DE63FAAEA051}"/>
              </a:ext>
            </a:extLst>
          </p:cNvPr>
          <p:cNvSpPr txBox="1"/>
          <p:nvPr/>
        </p:nvSpPr>
        <p:spPr>
          <a:xfrm>
            <a:off x="1095730" y="4713654"/>
            <a:ext cx="848310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프로세스 종료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519888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925A-B328-1E52-3971-E59125CF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FA4D41-7B9F-5547-6B5E-0412B9A88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ECB5AA4B-D8EC-015F-9240-67F549C5CC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152256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분석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3E59F4EB-475A-A81B-8FDC-8E06A6E5188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9AA6259F-40D9-8504-6302-6F36D82C4A13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2.3 TSS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운송이벤트 흐름도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(Code Level)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452261EC-DC78-894C-B0E7-71B1E19AB2D1}"/>
              </a:ext>
            </a:extLst>
          </p:cNvPr>
          <p:cNvSpPr/>
          <p:nvPr/>
        </p:nvSpPr>
        <p:spPr>
          <a:xfrm>
            <a:off x="170674" y="2099391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FROM_GATE_IN(60)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19125B9C-A052-9459-60DB-ACA041FFDE2E}"/>
              </a:ext>
            </a:extLst>
          </p:cNvPr>
          <p:cNvSpPr/>
          <p:nvPr/>
        </p:nvSpPr>
        <p:spPr>
          <a:xfrm>
            <a:off x="170674" y="2673155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FROM_BLOCK_IN(65)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690AEE60-34FD-B5F3-2ED9-C188BD2A8CCB}"/>
              </a:ext>
            </a:extLst>
          </p:cNvPr>
          <p:cNvSpPr/>
          <p:nvPr/>
        </p:nvSpPr>
        <p:spPr>
          <a:xfrm>
            <a:off x="170674" y="3246919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FROM_LOAD(70)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023EF204-FBC9-FEA2-9F65-DFFAED33FEBF}"/>
              </a:ext>
            </a:extLst>
          </p:cNvPr>
          <p:cNvSpPr/>
          <p:nvPr/>
        </p:nvSpPr>
        <p:spPr>
          <a:xfrm>
            <a:off x="170674" y="3820683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FROM_GATE_OUT(80)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92EADD20-0299-4CFD-F8A3-D0B8BDA38A83}"/>
              </a:ext>
            </a:extLst>
          </p:cNvPr>
          <p:cNvSpPr/>
          <p:nvPr/>
        </p:nvSpPr>
        <p:spPr>
          <a:xfrm>
            <a:off x="170674" y="4394447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TO_GATE_IN(90)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620BA68-3219-33B9-DCA7-F8FAF4705B05}"/>
              </a:ext>
            </a:extLst>
          </p:cNvPr>
          <p:cNvSpPr/>
          <p:nvPr/>
        </p:nvSpPr>
        <p:spPr>
          <a:xfrm>
            <a:off x="170674" y="4968211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TO_BLOCK_IN(95)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B381BE9-749A-1B37-6ECD-0C4F072C7656}"/>
              </a:ext>
            </a:extLst>
          </p:cNvPr>
          <p:cNvSpPr/>
          <p:nvPr/>
        </p:nvSpPr>
        <p:spPr>
          <a:xfrm>
            <a:off x="170674" y="5541975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TO_UNLOAD(100)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F559DF3-424B-CACA-9E3B-A071D77C163D}"/>
              </a:ext>
            </a:extLst>
          </p:cNvPr>
          <p:cNvSpPr/>
          <p:nvPr/>
        </p:nvSpPr>
        <p:spPr>
          <a:xfrm>
            <a:off x="170674" y="6115739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TO_GATE_OUT(110)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15" name="직선 화살표 연결선 14">
            <a:extLst>
              <a:ext uri="{FF2B5EF4-FFF2-40B4-BE49-F238E27FC236}">
                <a16:creationId xmlns:a16="http://schemas.microsoft.com/office/drawing/2014/main" id="{DC1F0CB8-9A15-EEB0-B6A1-E252FE764028}"/>
              </a:ext>
            </a:extLst>
          </p:cNvPr>
          <p:cNvCxnSpPr>
            <a:cxnSpLocks/>
            <a:stCxn id="4" idx="2"/>
            <a:endCxn id="5" idx="0"/>
          </p:cNvCxnSpPr>
          <p:nvPr/>
        </p:nvCxnSpPr>
        <p:spPr>
          <a:xfrm>
            <a:off x="1159571" y="2406753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A31E346F-0E19-9B8F-876E-0CBE5D57B0EC}"/>
              </a:ext>
            </a:extLst>
          </p:cNvPr>
          <p:cNvCxnSpPr>
            <a:cxnSpLocks/>
            <a:stCxn id="5" idx="2"/>
            <a:endCxn id="6" idx="0"/>
          </p:cNvCxnSpPr>
          <p:nvPr/>
        </p:nvCxnSpPr>
        <p:spPr>
          <a:xfrm>
            <a:off x="1159571" y="2980517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5AB822A5-FE3E-514E-27D6-85C2B2F84B36}"/>
              </a:ext>
            </a:extLst>
          </p:cNvPr>
          <p:cNvCxnSpPr>
            <a:cxnSpLocks/>
            <a:stCxn id="6" idx="2"/>
            <a:endCxn id="7" idx="0"/>
          </p:cNvCxnSpPr>
          <p:nvPr/>
        </p:nvCxnSpPr>
        <p:spPr>
          <a:xfrm>
            <a:off x="1159571" y="3554281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6E7C3021-12D5-AD00-5B24-094AC6191399}"/>
              </a:ext>
            </a:extLst>
          </p:cNvPr>
          <p:cNvCxnSpPr>
            <a:cxnSpLocks/>
            <a:stCxn id="7" idx="2"/>
            <a:endCxn id="9" idx="0"/>
          </p:cNvCxnSpPr>
          <p:nvPr/>
        </p:nvCxnSpPr>
        <p:spPr>
          <a:xfrm>
            <a:off x="1159571" y="4128045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83FA28E4-3C42-895C-12AC-F78B158E7B28}"/>
              </a:ext>
            </a:extLst>
          </p:cNvPr>
          <p:cNvCxnSpPr>
            <a:cxnSpLocks/>
            <a:stCxn id="9" idx="2"/>
            <a:endCxn id="11" idx="0"/>
          </p:cNvCxnSpPr>
          <p:nvPr/>
        </p:nvCxnSpPr>
        <p:spPr>
          <a:xfrm>
            <a:off x="1159571" y="4701809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A3D2616-B41F-9559-CB96-63149031B38A}"/>
              </a:ext>
            </a:extLst>
          </p:cNvPr>
          <p:cNvCxnSpPr>
            <a:cxnSpLocks/>
            <a:stCxn id="11" idx="2"/>
            <a:endCxn id="12" idx="0"/>
          </p:cNvCxnSpPr>
          <p:nvPr/>
        </p:nvCxnSpPr>
        <p:spPr>
          <a:xfrm>
            <a:off x="1159571" y="5275573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CB8898FA-C7B6-E3EA-333B-0805AE7874C2}"/>
              </a:ext>
            </a:extLst>
          </p:cNvPr>
          <p:cNvCxnSpPr>
            <a:cxnSpLocks/>
            <a:stCxn id="12" idx="2"/>
            <a:endCxn id="13" idx="0"/>
          </p:cNvCxnSpPr>
          <p:nvPr/>
        </p:nvCxnSpPr>
        <p:spPr>
          <a:xfrm>
            <a:off x="1159571" y="5849337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B56E296-FC4C-BBEB-CEF4-AC0553ED8E1F}"/>
              </a:ext>
            </a:extLst>
          </p:cNvPr>
          <p:cNvSpPr/>
          <p:nvPr/>
        </p:nvSpPr>
        <p:spPr>
          <a:xfrm>
            <a:off x="170674" y="1525627"/>
            <a:ext cx="1977793" cy="307362"/>
          </a:xfrm>
          <a:prstGeom prst="rect">
            <a:avLst/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400" dirty="0">
                <a:solidFill>
                  <a:schemeClr val="tx1"/>
                </a:solidFill>
              </a:rPr>
              <a:t>READY(10)</a:t>
            </a:r>
            <a:endParaRPr kumimoji="1" lang="ko-Kore-KR" altLang="en-US" sz="1400" dirty="0">
              <a:solidFill>
                <a:schemeClr val="tx1"/>
              </a:solidFill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7253C625-33F2-DB88-96FD-B972302377CA}"/>
              </a:ext>
            </a:extLst>
          </p:cNvPr>
          <p:cNvCxnSpPr>
            <a:cxnSpLocks/>
            <a:stCxn id="36" idx="2"/>
            <a:endCxn id="4" idx="0"/>
          </p:cNvCxnSpPr>
          <p:nvPr/>
        </p:nvCxnSpPr>
        <p:spPr>
          <a:xfrm>
            <a:off x="1159571" y="1832989"/>
            <a:ext cx="0" cy="266402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9A447E-3961-1B51-148F-1F6505A60E53}"/>
              </a:ext>
            </a:extLst>
          </p:cNvPr>
          <p:cNvSpPr/>
          <p:nvPr/>
        </p:nvSpPr>
        <p:spPr>
          <a:xfrm>
            <a:off x="4557733" y="1542122"/>
            <a:ext cx="1977777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Blockchain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F6203B-26CE-0784-7AA4-A6CD85C70E32}"/>
              </a:ext>
            </a:extLst>
          </p:cNvPr>
          <p:cNvSpPr/>
          <p:nvPr/>
        </p:nvSpPr>
        <p:spPr>
          <a:xfrm>
            <a:off x="4557733" y="2084487"/>
            <a:ext cx="1977794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ittInvokeAlarmController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A1047CA7-E3D3-DA00-B517-31CDABEFC43D}"/>
              </a:ext>
            </a:extLst>
          </p:cNvPr>
          <p:cNvSpPr/>
          <p:nvPr/>
        </p:nvSpPr>
        <p:spPr>
          <a:xfrm>
            <a:off x="4784621" y="2644757"/>
            <a:ext cx="1523999" cy="57376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분기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2204143-08C6-BB40-711B-9E07EBC832C4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5546622" y="1849484"/>
            <a:ext cx="8" cy="2350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E7BCDB3-CF98-5550-3FC4-D60B7EE2F59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5546621" y="2391849"/>
            <a:ext cx="9" cy="252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B94F7EA9-367A-1BEB-8373-ABE2B216A3CF}"/>
              </a:ext>
            </a:extLst>
          </p:cNvPr>
          <p:cNvSpPr/>
          <p:nvPr/>
        </p:nvSpPr>
        <p:spPr>
          <a:xfrm>
            <a:off x="6947317" y="3598871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그룹오더</a:t>
            </a:r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3EE9DE4C-9E94-D361-3D2B-6147A5F49BF9}"/>
              </a:ext>
            </a:extLst>
          </p:cNvPr>
          <p:cNvSpPr txBox="1"/>
          <p:nvPr/>
        </p:nvSpPr>
        <p:spPr>
          <a:xfrm>
            <a:off x="6456055" y="2580227"/>
            <a:ext cx="11929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StartGroupOrder, </a:t>
            </a:r>
          </a:p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RestartGroupOrder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ACDB2FAF-9CDB-2A19-C369-C41562930252}"/>
              </a:ext>
            </a:extLst>
          </p:cNvPr>
          <p:cNvCxnSpPr>
            <a:cxnSpLocks/>
            <a:stCxn id="43" idx="1"/>
            <a:endCxn id="58" idx="0"/>
          </p:cNvCxnSpPr>
          <p:nvPr/>
        </p:nvCxnSpPr>
        <p:spPr>
          <a:xfrm rot="10800000" flipV="1">
            <a:off x="3329785" y="2931639"/>
            <a:ext cx="1454836" cy="66723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767BDBB-9A5C-064A-8BDC-B25160446AFF}"/>
              </a:ext>
            </a:extLst>
          </p:cNvPr>
          <p:cNvSpPr txBox="1"/>
          <p:nvPr/>
        </p:nvSpPr>
        <p:spPr>
          <a:xfrm>
            <a:off x="3081631" y="2543981"/>
            <a:ext cx="19960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CreateDispatchInfo</a:t>
            </a:r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CreateCopino</a:t>
            </a:r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</a:p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ChangeTruckNo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D5F9CD4F-5F18-47CE-7B2F-AE29F079BC15}"/>
              </a:ext>
            </a:extLst>
          </p:cNvPr>
          <p:cNvSpPr/>
          <p:nvPr/>
        </p:nvSpPr>
        <p:spPr>
          <a:xfrm>
            <a:off x="2628092" y="3598871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트럭운송 오더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0D5C373-7D51-402F-C4EE-002B33C1E8F5}"/>
              </a:ext>
            </a:extLst>
          </p:cNvPr>
          <p:cNvCxnSpPr>
            <a:cxnSpLocks/>
            <a:stCxn id="43" idx="3"/>
            <a:endCxn id="50" idx="0"/>
          </p:cNvCxnSpPr>
          <p:nvPr/>
        </p:nvCxnSpPr>
        <p:spPr>
          <a:xfrm>
            <a:off x="6308620" y="2931639"/>
            <a:ext cx="1340390" cy="66723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C5B2C83-3BF1-6CC5-7F5C-0DF0FE947396}"/>
              </a:ext>
            </a:extLst>
          </p:cNvPr>
          <p:cNvSpPr/>
          <p:nvPr/>
        </p:nvSpPr>
        <p:spPr>
          <a:xfrm>
            <a:off x="2628091" y="4185700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운송상태 업데이트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C02F2B27-BC67-FD39-0EEB-045CF2B9E947}"/>
              </a:ext>
            </a:extLst>
          </p:cNvPr>
          <p:cNvSpPr/>
          <p:nvPr/>
        </p:nvSpPr>
        <p:spPr>
          <a:xfrm>
            <a:off x="2628091" y="4772529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09" name="직선 화살표 연결선 1408">
            <a:extLst>
              <a:ext uri="{FF2B5EF4-FFF2-40B4-BE49-F238E27FC236}">
                <a16:creationId xmlns:a16="http://schemas.microsoft.com/office/drawing/2014/main" id="{421E3C11-4BC0-2870-1739-1967D9048412}"/>
              </a:ext>
            </a:extLst>
          </p:cNvPr>
          <p:cNvCxnSpPr>
            <a:cxnSpLocks/>
            <a:stCxn id="58" idx="2"/>
            <a:endCxn id="62" idx="0"/>
          </p:cNvCxnSpPr>
          <p:nvPr/>
        </p:nvCxnSpPr>
        <p:spPr>
          <a:xfrm flipH="1">
            <a:off x="3329784" y="3906233"/>
            <a:ext cx="1" cy="279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2" name="직선 화살표 연결선 1411">
            <a:extLst>
              <a:ext uri="{FF2B5EF4-FFF2-40B4-BE49-F238E27FC236}">
                <a16:creationId xmlns:a16="http://schemas.microsoft.com/office/drawing/2014/main" id="{ABBE30A3-72AF-E0E8-AAEB-1AF7A163062B}"/>
              </a:ext>
            </a:extLst>
          </p:cNvPr>
          <p:cNvCxnSpPr>
            <a:cxnSpLocks/>
            <a:stCxn id="62" idx="2"/>
            <a:endCxn id="63" idx="0"/>
          </p:cNvCxnSpPr>
          <p:nvPr/>
        </p:nvCxnSpPr>
        <p:spPr>
          <a:xfrm>
            <a:off x="3329784" y="4493062"/>
            <a:ext cx="0" cy="279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2" name="직사각형 1421">
            <a:extLst>
              <a:ext uri="{FF2B5EF4-FFF2-40B4-BE49-F238E27FC236}">
                <a16:creationId xmlns:a16="http://schemas.microsoft.com/office/drawing/2014/main" id="{31338B8F-A9C4-DAE8-1D50-6F06CCB099CC}"/>
              </a:ext>
            </a:extLst>
          </p:cNvPr>
          <p:cNvSpPr/>
          <p:nvPr/>
        </p:nvSpPr>
        <p:spPr>
          <a:xfrm>
            <a:off x="6947316" y="4185700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23" name="직선 화살표 연결선 1422">
            <a:extLst>
              <a:ext uri="{FF2B5EF4-FFF2-40B4-BE49-F238E27FC236}">
                <a16:creationId xmlns:a16="http://schemas.microsoft.com/office/drawing/2014/main" id="{BF5D2DF5-E4E4-C3C3-888E-AB2115E9CE67}"/>
              </a:ext>
            </a:extLst>
          </p:cNvPr>
          <p:cNvCxnSpPr>
            <a:cxnSpLocks/>
            <a:stCxn id="50" idx="2"/>
            <a:endCxn id="1422" idx="0"/>
          </p:cNvCxnSpPr>
          <p:nvPr/>
        </p:nvCxnSpPr>
        <p:spPr>
          <a:xfrm flipH="1">
            <a:off x="7649009" y="3906233"/>
            <a:ext cx="1" cy="27946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9" name="직사각형 1428">
            <a:extLst>
              <a:ext uri="{FF2B5EF4-FFF2-40B4-BE49-F238E27FC236}">
                <a16:creationId xmlns:a16="http://schemas.microsoft.com/office/drawing/2014/main" id="{BD4CEDD9-1F12-C6F0-BA1C-7556557777EB}"/>
              </a:ext>
            </a:extLst>
          </p:cNvPr>
          <p:cNvSpPr/>
          <p:nvPr/>
        </p:nvSpPr>
        <p:spPr>
          <a:xfrm>
            <a:off x="4844927" y="3588064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운송상태 업데이트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32" name="직선 화살표 연결선 1431">
            <a:extLst>
              <a:ext uri="{FF2B5EF4-FFF2-40B4-BE49-F238E27FC236}">
                <a16:creationId xmlns:a16="http://schemas.microsoft.com/office/drawing/2014/main" id="{6189CDAE-C53C-DD48-3FD5-07D967258588}"/>
              </a:ext>
            </a:extLst>
          </p:cNvPr>
          <p:cNvCxnSpPr>
            <a:cxnSpLocks/>
            <a:stCxn id="43" idx="2"/>
            <a:endCxn id="1429" idx="0"/>
          </p:cNvCxnSpPr>
          <p:nvPr/>
        </p:nvCxnSpPr>
        <p:spPr>
          <a:xfrm flipH="1">
            <a:off x="5546620" y="3218521"/>
            <a:ext cx="1" cy="36954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" name="TextBox 1434">
            <a:extLst>
              <a:ext uri="{FF2B5EF4-FFF2-40B4-BE49-F238E27FC236}">
                <a16:creationId xmlns:a16="http://schemas.microsoft.com/office/drawing/2014/main" id="{A548E67E-65C2-F26D-2937-CA93FB7F4188}"/>
              </a:ext>
            </a:extLst>
          </p:cNvPr>
          <p:cNvSpPr txBox="1"/>
          <p:nvPr/>
        </p:nvSpPr>
        <p:spPr>
          <a:xfrm>
            <a:off x="4554951" y="3179688"/>
            <a:ext cx="10454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GateIn</a:t>
            </a:r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GateOut</a:t>
            </a:r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kumimoji="1" lang="en-US" altLang="ko-KR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ko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JobDone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36" name="직사각형 1435">
            <a:extLst>
              <a:ext uri="{FF2B5EF4-FFF2-40B4-BE49-F238E27FC236}">
                <a16:creationId xmlns:a16="http://schemas.microsoft.com/office/drawing/2014/main" id="{C4D30891-8D98-16A7-2DC3-7A5C19B89AB6}"/>
              </a:ext>
            </a:extLst>
          </p:cNvPr>
          <p:cNvSpPr/>
          <p:nvPr/>
        </p:nvSpPr>
        <p:spPr>
          <a:xfrm>
            <a:off x="4842239" y="4185700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37" name="직선 화살표 연결선 1436">
            <a:extLst>
              <a:ext uri="{FF2B5EF4-FFF2-40B4-BE49-F238E27FC236}">
                <a16:creationId xmlns:a16="http://schemas.microsoft.com/office/drawing/2014/main" id="{8F3B4898-E8F7-0E46-D05F-CADC1259D258}"/>
              </a:ext>
            </a:extLst>
          </p:cNvPr>
          <p:cNvCxnSpPr>
            <a:cxnSpLocks/>
            <a:stCxn id="1429" idx="2"/>
            <a:endCxn id="1436" idx="0"/>
          </p:cNvCxnSpPr>
          <p:nvPr/>
        </p:nvCxnSpPr>
        <p:spPr>
          <a:xfrm flipH="1">
            <a:off x="5543932" y="3895426"/>
            <a:ext cx="2688" cy="29027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0" name="다이아몬드 1439">
            <a:extLst>
              <a:ext uri="{FF2B5EF4-FFF2-40B4-BE49-F238E27FC236}">
                <a16:creationId xmlns:a16="http://schemas.microsoft.com/office/drawing/2014/main" id="{086AA1F0-B11B-655B-A63F-7B9A8C7194F7}"/>
              </a:ext>
            </a:extLst>
          </p:cNvPr>
          <p:cNvSpPr/>
          <p:nvPr/>
        </p:nvSpPr>
        <p:spPr>
          <a:xfrm>
            <a:off x="4781931" y="4752788"/>
            <a:ext cx="1523999" cy="57376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2" name="TextBox 1441">
            <a:extLst>
              <a:ext uri="{FF2B5EF4-FFF2-40B4-BE49-F238E27FC236}">
                <a16:creationId xmlns:a16="http://schemas.microsoft.com/office/drawing/2014/main" id="{93CF6FD1-2308-2974-08EC-DF780CD22366}"/>
              </a:ext>
            </a:extLst>
          </p:cNvPr>
          <p:cNvSpPr txBox="1"/>
          <p:nvPr/>
        </p:nvSpPr>
        <p:spPr>
          <a:xfrm>
            <a:off x="4923826" y="4924254"/>
            <a:ext cx="1240208" cy="2462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</a:t>
            </a:r>
            <a:r>
              <a:rPr kumimoji="1" lang="ko-KR" altLang="en-US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상태값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&gt;=100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3" name="직선 화살표 연결선 1442">
            <a:extLst>
              <a:ext uri="{FF2B5EF4-FFF2-40B4-BE49-F238E27FC236}">
                <a16:creationId xmlns:a16="http://schemas.microsoft.com/office/drawing/2014/main" id="{547639A2-F66A-4ADC-1663-F5181A506C61}"/>
              </a:ext>
            </a:extLst>
          </p:cNvPr>
          <p:cNvCxnSpPr>
            <a:cxnSpLocks/>
            <a:stCxn id="1436" idx="2"/>
            <a:endCxn id="1440" idx="0"/>
          </p:cNvCxnSpPr>
          <p:nvPr/>
        </p:nvCxnSpPr>
        <p:spPr>
          <a:xfrm flipH="1">
            <a:off x="5543931" y="4493062"/>
            <a:ext cx="1" cy="2597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6" name="직사각형 1445">
            <a:extLst>
              <a:ext uri="{FF2B5EF4-FFF2-40B4-BE49-F238E27FC236}">
                <a16:creationId xmlns:a16="http://schemas.microsoft.com/office/drawing/2014/main" id="{FBADF0B9-DF71-3C20-B818-4D534C7DA720}"/>
              </a:ext>
            </a:extLst>
          </p:cNvPr>
          <p:cNvSpPr/>
          <p:nvPr/>
        </p:nvSpPr>
        <p:spPr>
          <a:xfrm>
            <a:off x="4842237" y="5646978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이력 저장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7" name="직선 화살표 연결선 1446">
            <a:extLst>
              <a:ext uri="{FF2B5EF4-FFF2-40B4-BE49-F238E27FC236}">
                <a16:creationId xmlns:a16="http://schemas.microsoft.com/office/drawing/2014/main" id="{EEB2891C-FD67-D827-682B-DBD2D9647B1D}"/>
              </a:ext>
            </a:extLst>
          </p:cNvPr>
          <p:cNvCxnSpPr>
            <a:cxnSpLocks/>
            <a:stCxn id="1440" idx="2"/>
            <a:endCxn id="1446" idx="0"/>
          </p:cNvCxnSpPr>
          <p:nvPr/>
        </p:nvCxnSpPr>
        <p:spPr>
          <a:xfrm flipH="1">
            <a:off x="5543930" y="5326552"/>
            <a:ext cx="1" cy="32042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0" name="TextBox 1449">
            <a:extLst>
              <a:ext uri="{FF2B5EF4-FFF2-40B4-BE49-F238E27FC236}">
                <a16:creationId xmlns:a16="http://schemas.microsoft.com/office/drawing/2014/main" id="{ADE60464-362A-13AB-FE6F-128648808EFA}"/>
              </a:ext>
            </a:extLst>
          </p:cNvPr>
          <p:cNvSpPr txBox="1"/>
          <p:nvPr/>
        </p:nvSpPr>
        <p:spPr>
          <a:xfrm>
            <a:off x="5120238" y="5334713"/>
            <a:ext cx="40427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true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2" name="직사각형 1451">
            <a:extLst>
              <a:ext uri="{FF2B5EF4-FFF2-40B4-BE49-F238E27FC236}">
                <a16:creationId xmlns:a16="http://schemas.microsoft.com/office/drawing/2014/main" id="{FCFE3661-554C-0EF1-C690-1A20EC5CA150}"/>
              </a:ext>
            </a:extLst>
          </p:cNvPr>
          <p:cNvSpPr/>
          <p:nvPr/>
        </p:nvSpPr>
        <p:spPr>
          <a:xfrm>
            <a:off x="6719515" y="5646978"/>
            <a:ext cx="1696093" cy="307362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1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ittTransHistoryService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3" name="직선 화살표 연결선 1452">
            <a:extLst>
              <a:ext uri="{FF2B5EF4-FFF2-40B4-BE49-F238E27FC236}">
                <a16:creationId xmlns:a16="http://schemas.microsoft.com/office/drawing/2014/main" id="{0D83372E-0965-9D43-826F-81F4213BE692}"/>
              </a:ext>
            </a:extLst>
          </p:cNvPr>
          <p:cNvCxnSpPr>
            <a:cxnSpLocks/>
            <a:stCxn id="1446" idx="3"/>
            <a:endCxn id="1452" idx="1"/>
          </p:cNvCxnSpPr>
          <p:nvPr/>
        </p:nvCxnSpPr>
        <p:spPr>
          <a:xfrm>
            <a:off x="6245622" y="5800659"/>
            <a:ext cx="473893" cy="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7" name="직사각형 1456">
            <a:extLst>
              <a:ext uri="{FF2B5EF4-FFF2-40B4-BE49-F238E27FC236}">
                <a16:creationId xmlns:a16="http://schemas.microsoft.com/office/drawing/2014/main" id="{68F2C173-BBAF-A15C-5041-E2DCAA477119}"/>
              </a:ext>
            </a:extLst>
          </p:cNvPr>
          <p:cNvSpPr/>
          <p:nvPr/>
        </p:nvSpPr>
        <p:spPr>
          <a:xfrm>
            <a:off x="6719515" y="6189127"/>
            <a:ext cx="1696093" cy="392001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블록체인 이력조회 및 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상태 이력 저장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8" name="직선 화살표 연결선 1457">
            <a:extLst>
              <a:ext uri="{FF2B5EF4-FFF2-40B4-BE49-F238E27FC236}">
                <a16:creationId xmlns:a16="http://schemas.microsoft.com/office/drawing/2014/main" id="{ECCF67D0-C462-881A-AC95-D84F8C5AF893}"/>
              </a:ext>
            </a:extLst>
          </p:cNvPr>
          <p:cNvCxnSpPr>
            <a:cxnSpLocks/>
            <a:stCxn id="1452" idx="2"/>
            <a:endCxn id="1457" idx="0"/>
          </p:cNvCxnSpPr>
          <p:nvPr/>
        </p:nvCxnSpPr>
        <p:spPr>
          <a:xfrm>
            <a:off x="7567562" y="5954340"/>
            <a:ext cx="0" cy="23478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2" name="TextBox 1461">
            <a:extLst>
              <a:ext uri="{FF2B5EF4-FFF2-40B4-BE49-F238E27FC236}">
                <a16:creationId xmlns:a16="http://schemas.microsoft.com/office/drawing/2014/main" id="{B9FCF0DE-83E2-ED74-1F1F-1AF237CF9960}"/>
              </a:ext>
            </a:extLst>
          </p:cNvPr>
          <p:cNvSpPr txBox="1"/>
          <p:nvPr/>
        </p:nvSpPr>
        <p:spPr>
          <a:xfrm>
            <a:off x="7567561" y="5954340"/>
            <a:ext cx="74251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비동기 처리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4649686-B183-5CA0-6472-A277A1D4B43D}"/>
              </a:ext>
            </a:extLst>
          </p:cNvPr>
          <p:cNvSpPr/>
          <p:nvPr/>
        </p:nvSpPr>
        <p:spPr>
          <a:xfrm>
            <a:off x="6947315" y="4889434"/>
            <a:ext cx="1403385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종료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981680C5-C449-4AEC-3880-E6200E65ED34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6305930" y="5039670"/>
            <a:ext cx="641385" cy="34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2B5DD310-7D55-8289-3E4B-A5B9E81A0CDD}"/>
              </a:ext>
            </a:extLst>
          </p:cNvPr>
          <p:cNvSpPr txBox="1"/>
          <p:nvPr/>
        </p:nvSpPr>
        <p:spPr>
          <a:xfrm>
            <a:off x="6401141" y="4808838"/>
            <a:ext cx="43473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false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DBE22EA-4D2D-1D0C-1CD2-3C5FC8C2968D}"/>
              </a:ext>
            </a:extLst>
          </p:cNvPr>
          <p:cNvSpPr txBox="1"/>
          <p:nvPr/>
        </p:nvSpPr>
        <p:spPr>
          <a:xfrm>
            <a:off x="470118" y="1755838"/>
            <a:ext cx="1378904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최초 </a:t>
            </a:r>
            <a:r>
              <a:rPr kumimoji="1" lang="en-US" altLang="ko-KR" sz="900" dirty="0" err="1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CreateCopino</a:t>
            </a:r>
            <a:r>
              <a:rPr kumimoji="1"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7550553-04B9-506B-F231-BE9277608CBC}"/>
              </a:ext>
            </a:extLst>
          </p:cNvPr>
          <p:cNvSpPr txBox="1"/>
          <p:nvPr/>
        </p:nvSpPr>
        <p:spPr>
          <a:xfrm>
            <a:off x="390199" y="2321313"/>
            <a:ext cx="15119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반출터미널 </a:t>
            </a:r>
            <a:r>
              <a:rPr kumimoji="1"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게이트진입</a:t>
            </a:r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F3FF4502-5A4B-EDE4-2D1E-6B20BA58F3ED}"/>
              </a:ext>
            </a:extLst>
          </p:cNvPr>
          <p:cNvSpPr txBox="1"/>
          <p:nvPr/>
        </p:nvSpPr>
        <p:spPr>
          <a:xfrm>
            <a:off x="377870" y="2898454"/>
            <a:ext cx="1406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반출터미널 블록진입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7B50D09-00D6-8DEF-2042-3CE83FB732F2}"/>
              </a:ext>
            </a:extLst>
          </p:cNvPr>
          <p:cNvSpPr txBox="1"/>
          <p:nvPr/>
        </p:nvSpPr>
        <p:spPr>
          <a:xfrm>
            <a:off x="460464" y="3478744"/>
            <a:ext cx="1406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반출터미널 작업완료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B8991A4-5D3B-BE0E-3253-D1B7D425AB95}"/>
              </a:ext>
            </a:extLst>
          </p:cNvPr>
          <p:cNvSpPr txBox="1"/>
          <p:nvPr/>
        </p:nvSpPr>
        <p:spPr>
          <a:xfrm>
            <a:off x="391499" y="4042002"/>
            <a:ext cx="15119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반출터미널 </a:t>
            </a:r>
            <a:r>
              <a:rPr kumimoji="1"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게이트진출</a:t>
            </a:r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11A4DF5-8845-63C4-DED4-52E7BCF438B1}"/>
              </a:ext>
            </a:extLst>
          </p:cNvPr>
          <p:cNvSpPr txBox="1"/>
          <p:nvPr/>
        </p:nvSpPr>
        <p:spPr>
          <a:xfrm>
            <a:off x="403593" y="4619244"/>
            <a:ext cx="15119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반입터미널 </a:t>
            </a:r>
            <a:r>
              <a:rPr kumimoji="1"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게이트진입</a:t>
            </a:r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66B2EA9E-5149-9789-408E-6C94FEC2E12E}"/>
              </a:ext>
            </a:extLst>
          </p:cNvPr>
          <p:cNvSpPr txBox="1"/>
          <p:nvPr/>
        </p:nvSpPr>
        <p:spPr>
          <a:xfrm>
            <a:off x="435976" y="5196796"/>
            <a:ext cx="1406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반입터미널 블록진입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6A607A63-520A-28C6-EAA3-738676E6B311}"/>
              </a:ext>
            </a:extLst>
          </p:cNvPr>
          <p:cNvSpPr txBox="1"/>
          <p:nvPr/>
        </p:nvSpPr>
        <p:spPr>
          <a:xfrm>
            <a:off x="380931" y="5772186"/>
            <a:ext cx="140615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반입터미널 작업완료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7158A3C-9035-E032-BA6E-4350C4347232}"/>
              </a:ext>
            </a:extLst>
          </p:cNvPr>
          <p:cNvSpPr txBox="1"/>
          <p:nvPr/>
        </p:nvSpPr>
        <p:spPr>
          <a:xfrm>
            <a:off x="383076" y="6350296"/>
            <a:ext cx="15119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반입터미널 </a:t>
            </a:r>
            <a:r>
              <a:rPr kumimoji="1"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게이트진출</a:t>
            </a:r>
            <a:r>
              <a:rPr kumimoji="1"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 상태</a:t>
            </a:r>
            <a:endParaRPr kumimoji="1" lang="ko-Kore-KR" altLang="en-US" sz="900" dirty="0">
              <a:solidFill>
                <a:srgbClr val="C0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5" name="말풍선: 사각형 1427">
            <a:extLst>
              <a:ext uri="{FF2B5EF4-FFF2-40B4-BE49-F238E27FC236}">
                <a16:creationId xmlns:a16="http://schemas.microsoft.com/office/drawing/2014/main" id="{1ABAE508-B733-1A13-6D25-3B781CC95718}"/>
              </a:ext>
            </a:extLst>
          </p:cNvPr>
          <p:cNvSpPr/>
          <p:nvPr/>
        </p:nvSpPr>
        <p:spPr>
          <a:xfrm>
            <a:off x="2386447" y="5646978"/>
            <a:ext cx="2038069" cy="860551"/>
          </a:xfrm>
          <a:prstGeom prst="wedgeRectCallout">
            <a:avLst>
              <a:gd name="adj1" fmla="val -58605"/>
              <a:gd name="adj2" fmla="val -43958"/>
            </a:avLst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추가적으로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상태가 존재함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반출터미널 작업취소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(CANCEL_IN(-70))</a:t>
            </a:r>
          </a:p>
          <a:p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반입터미널 작업취소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(CANCEL_OUT(-60))</a:t>
            </a:r>
          </a:p>
        </p:txBody>
      </p:sp>
    </p:spTree>
    <p:extLst>
      <p:ext uri="{BB962C8B-B14F-4D97-AF65-F5344CB8AC3E}">
        <p14:creationId xmlns:p14="http://schemas.microsoft.com/office/powerpoint/2010/main" val="149450668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EA043A-7D25-4BB2-6366-DE7FF8556FF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E4F36A3-A7ED-DCEC-5014-45B8CD2A81D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AC0C5289-3AFD-06D0-DC82-8E4CAC03A2F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152256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분석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B1E0F0DD-D7B3-97F6-34BF-4A674DDA7E82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D775525F-F6BF-14A6-2E8E-30FB1655879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문제점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170A677-E4F9-9386-0B6C-97E9F29D27E0}"/>
              </a:ext>
            </a:extLst>
          </p:cNvPr>
          <p:cNvSpPr/>
          <p:nvPr/>
        </p:nvSpPr>
        <p:spPr bwMode="auto">
          <a:xfrm>
            <a:off x="444398" y="1468699"/>
            <a:ext cx="8200084" cy="137165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모든 운송 관련 이벤트는 하나의 서비스에서 처리되고 있어</a:t>
            </a:r>
            <a:r>
              <a:rPr lang="en-US" altLang="ko-KR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가독성 및 확장성이 고려되지 않음</a:t>
            </a:r>
            <a:endParaRPr lang="en-US" altLang="ko-KR" sz="1400" b="1" dirty="0">
              <a:solidFill>
                <a:srgbClr val="C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단일 책임 원칙</a:t>
            </a:r>
            <a:r>
              <a:rPr lang="en-US" altLang="ko-KR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(Single Responsibility Principle,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SRP)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의 부재로 하나의 메서드에 많은 책임이 부여됨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공통으로 묶어서 처리할 수 있는 로직이 있으나</a:t>
            </a:r>
            <a:r>
              <a:rPr lang="en-US" altLang="ko-KR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특수 처리 로직이 혼재되어 있음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하나의 서비스에서 많은 작업을 처리하고 있어</a:t>
            </a:r>
            <a:r>
              <a:rPr lang="en-US" altLang="ko-KR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에러 발생 지점 파악이 어려움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많은 조건문으로 인한 복잡한 분기처리로 코드 가독성과 유지보수성이 저하됨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D7C08C-F031-BFE8-42E8-37C963D4F1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7263" y="3007468"/>
            <a:ext cx="5195152" cy="31000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AF4CE14-8268-8622-B99A-8DC2AD8459F0}"/>
              </a:ext>
            </a:extLst>
          </p:cNvPr>
          <p:cNvSpPr txBox="1"/>
          <p:nvPr/>
        </p:nvSpPr>
        <p:spPr>
          <a:xfrm>
            <a:off x="2161041" y="6223635"/>
            <a:ext cx="162736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특수</a:t>
            </a:r>
            <a:r>
              <a:rPr kumimoji="1"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처리 로직 혼재</a:t>
            </a:r>
            <a:endParaRPr kumimoji="1" lang="ko-Kore-KR" altLang="en-US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A266AA57-C780-0792-2AA6-B26706093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85591" y="2959397"/>
            <a:ext cx="2419418" cy="3148109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691D891-EF54-B4A9-F5FF-8EA031C91BAB}"/>
              </a:ext>
            </a:extLst>
          </p:cNvPr>
          <p:cNvSpPr txBox="1"/>
          <p:nvPr/>
        </p:nvSpPr>
        <p:spPr>
          <a:xfrm>
            <a:off x="6085591" y="6224785"/>
            <a:ext cx="244490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복잡한 분기처리로 가독성 저하</a:t>
            </a:r>
            <a:endParaRPr kumimoji="1" lang="ko-Kore-KR" altLang="en-US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60576439-D9A7-7644-CC38-39F3B97D7021}"/>
              </a:ext>
            </a:extLst>
          </p:cNvPr>
          <p:cNvSpPr/>
          <p:nvPr/>
        </p:nvSpPr>
        <p:spPr>
          <a:xfrm>
            <a:off x="640080" y="3060192"/>
            <a:ext cx="4913376" cy="36880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4360CE3-2147-8761-F5F0-2ED27A9C1658}"/>
              </a:ext>
            </a:extLst>
          </p:cNvPr>
          <p:cNvSpPr/>
          <p:nvPr/>
        </p:nvSpPr>
        <p:spPr>
          <a:xfrm>
            <a:off x="699292" y="4373083"/>
            <a:ext cx="4913376" cy="101621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82DF1E4-C8C2-4E5B-AF3D-508481B64DE3}"/>
              </a:ext>
            </a:extLst>
          </p:cNvPr>
          <p:cNvSpPr/>
          <p:nvPr/>
        </p:nvSpPr>
        <p:spPr>
          <a:xfrm>
            <a:off x="444398" y="3516712"/>
            <a:ext cx="1279397" cy="7896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하나의 </a:t>
            </a:r>
            <a:r>
              <a:rPr lang="ko-KR" altLang="en-US" sz="9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서비스로직으로</a:t>
            </a:r>
            <a:r>
              <a:rPr lang="ko-KR" altLang="en-US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모든 운송이벤트를 처리하고 있어 특수 처리 로직이 다수 존재함</a:t>
            </a:r>
            <a:endParaRPr lang="en-US" altLang="ko-KR" sz="9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381F12E-ED84-5F2D-E022-E7B87E7C679C}"/>
              </a:ext>
            </a:extLst>
          </p:cNvPr>
          <p:cNvSpPr/>
          <p:nvPr/>
        </p:nvSpPr>
        <p:spPr>
          <a:xfrm>
            <a:off x="6085591" y="2953775"/>
            <a:ext cx="2418329" cy="36880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66F37A7-C877-AC3E-D85D-5A7EA5293758}"/>
              </a:ext>
            </a:extLst>
          </p:cNvPr>
          <p:cNvSpPr/>
          <p:nvPr/>
        </p:nvSpPr>
        <p:spPr>
          <a:xfrm>
            <a:off x="6281273" y="4178904"/>
            <a:ext cx="2222647" cy="5571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9B4C2FF-6CF2-A044-B711-7B84EDF0C0C0}"/>
              </a:ext>
            </a:extLst>
          </p:cNvPr>
          <p:cNvSpPr/>
          <p:nvPr/>
        </p:nvSpPr>
        <p:spPr>
          <a:xfrm>
            <a:off x="6849264" y="5201845"/>
            <a:ext cx="1456051" cy="557159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4A3862F5-7F94-1A74-A209-35FAABF2D155}"/>
              </a:ext>
            </a:extLst>
          </p:cNvPr>
          <p:cNvSpPr/>
          <p:nvPr/>
        </p:nvSpPr>
        <p:spPr>
          <a:xfrm>
            <a:off x="7420205" y="3365815"/>
            <a:ext cx="1279397" cy="7896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다수의 분기처리가 이루어지나</a:t>
            </a:r>
            <a:r>
              <a:rPr lang="en-US" altLang="ko-KR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하드코딩되어</a:t>
            </a:r>
            <a:r>
              <a:rPr lang="ko-KR" altLang="en-US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있어 가독성이 저하됨</a:t>
            </a:r>
            <a:br>
              <a:rPr lang="en-US" altLang="ko-KR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</a:br>
            <a:r>
              <a:rPr lang="en-US" altLang="ko-KR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함수형으로 분리 필요</a:t>
            </a:r>
            <a:r>
              <a:rPr lang="en-US" altLang="ko-KR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42575226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AAC7B-FD0E-5751-B8CE-9316402E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827E19-EBEE-0840-190D-34ABC8917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14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C3C1A420-2553-C343-74D3-754460268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152256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분석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FCEF7297-CD2C-A8A0-1975-03A6430566B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4A9F8F4D-A3D0-392C-BD90-FA0D24E6F0B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문제점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(1/3)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BFDDE48-EFED-8C27-FDA4-9C31C4138A50}"/>
              </a:ext>
            </a:extLst>
          </p:cNvPr>
          <p:cNvSpPr/>
          <p:nvPr/>
        </p:nvSpPr>
        <p:spPr bwMode="auto">
          <a:xfrm>
            <a:off x="444398" y="1468698"/>
            <a:ext cx="8200084" cy="622223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요청</a:t>
            </a:r>
            <a:r>
              <a:rPr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행위</a:t>
            </a: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(method)</a:t>
            </a:r>
            <a:r>
              <a:rPr kumimoji="1" lang="ko-KR" altLang="en-US" sz="14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에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따른 데이터가 </a:t>
            </a:r>
            <a:r>
              <a:rPr kumimoji="1" lang="ko-KR" altLang="en-US" sz="1400" b="1" dirty="0"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캡슐화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가 되어있지 않기 때문에 </a:t>
            </a: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(1)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데이터 무결성 위배</a:t>
            </a: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(2)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보안성 저하</a:t>
            </a: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(3)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재사용성 저하</a:t>
            </a: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(4)</a:t>
            </a:r>
            <a:r>
              <a:rPr kumimoji="1"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코드 가독성 저하</a:t>
            </a: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(=</a:t>
            </a:r>
            <a:r>
              <a:rPr kumimoji="1"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유지보수 난이도 상승</a:t>
            </a: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과 같은 원인이 발생할 수 있음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B26C7A52-05D9-CB63-89DD-1AA344FB6E10}"/>
              </a:ext>
            </a:extLst>
          </p:cNvPr>
          <p:cNvSpPr txBox="1">
            <a:spLocks/>
          </p:cNvSpPr>
          <p:nvPr/>
        </p:nvSpPr>
        <p:spPr>
          <a:xfrm>
            <a:off x="4599783" y="3642081"/>
            <a:ext cx="64121" cy="123111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41B8E6F8-6D1B-4E04-A381-DA25B1723728}" type="slidenum">
              <a:rPr lang="ko-KR" altLang="en-US" b="1" smtClean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pPr/>
              <a:t>14</a:t>
            </a:fld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FE28A83-E7B3-A377-0EBC-9657506095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295" y="3491252"/>
            <a:ext cx="3211634" cy="1661834"/>
          </a:xfrm>
          <a:prstGeom prst="rect">
            <a:avLst/>
          </a:prstGeom>
        </p:spPr>
      </p:pic>
      <p:pic>
        <p:nvPicPr>
          <p:cNvPr id="7" name="그림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4906D8D4-9F2F-A435-AD14-AA50F8CBDD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6295" y="5153086"/>
            <a:ext cx="3211634" cy="1375041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72221C6E-3A2A-F9F1-25DF-F321EA15C1CF}"/>
              </a:ext>
            </a:extLst>
          </p:cNvPr>
          <p:cNvCxnSpPr/>
          <p:nvPr/>
        </p:nvCxnSpPr>
        <p:spPr>
          <a:xfrm flipH="1" flipV="1">
            <a:off x="1742112" y="4980475"/>
            <a:ext cx="89647" cy="376518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 descr="텍스트, 스크린샷, 소프트웨어, 멀티미디어 소프트웨어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D0A3FCF2-1F7E-30F3-458B-3E8ECBC71A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47929" y="3491253"/>
            <a:ext cx="5599931" cy="3036874"/>
          </a:xfrm>
          <a:prstGeom prst="rect">
            <a:avLst/>
          </a:prstGeom>
        </p:spPr>
      </p:pic>
      <p:cxnSp>
        <p:nvCxnSpPr>
          <p:cNvPr id="11" name="꺾인 연결선[E] 10">
            <a:extLst>
              <a:ext uri="{FF2B5EF4-FFF2-40B4-BE49-F238E27FC236}">
                <a16:creationId xmlns:a16="http://schemas.microsoft.com/office/drawing/2014/main" id="{3630045D-1F08-15DB-E8A0-38CE20CEC739}"/>
              </a:ext>
            </a:extLst>
          </p:cNvPr>
          <p:cNvCxnSpPr>
            <a:cxnSpLocks/>
          </p:cNvCxnSpPr>
          <p:nvPr/>
        </p:nvCxnSpPr>
        <p:spPr>
          <a:xfrm rot="16200000" flipH="1">
            <a:off x="3807931" y="1577950"/>
            <a:ext cx="1" cy="4405783"/>
          </a:xfrm>
          <a:prstGeom prst="bentConnector3">
            <a:avLst>
              <a:gd name="adj1" fmla="val -22860000000"/>
            </a:avLst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DF3502EF-727D-33C1-3635-6E5D236EB863}"/>
              </a:ext>
            </a:extLst>
          </p:cNvPr>
          <p:cNvSpPr txBox="1"/>
          <p:nvPr/>
        </p:nvSpPr>
        <p:spPr>
          <a:xfrm>
            <a:off x="342637" y="2223189"/>
            <a:ext cx="1873842" cy="11110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en-US" altLang="ko-KR" sz="9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IttInvokeAlarmParam</a:t>
            </a:r>
            <a:r>
              <a:rPr kumimoji="1" lang="en-US" altLang="ko-KR" sz="9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   method: {string}</a:t>
            </a: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   </a:t>
            </a:r>
            <a:r>
              <a:rPr kumimoji="1" lang="en-US" altLang="ko-KR" sz="9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ResultMessage</a:t>
            </a:r>
            <a:r>
              <a:rPr kumimoji="1" lang="en-US" altLang="ko-KR" sz="9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:</a:t>
            </a: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       code: {Integer}</a:t>
            </a:r>
          </a:p>
          <a:p>
            <a:pPr>
              <a:lnSpc>
                <a:spcPct val="150000"/>
              </a:lnSpc>
            </a:pPr>
            <a:r>
              <a:rPr kumimoji="1" lang="en-US" altLang="ko-KR" sz="9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       message: </a:t>
            </a:r>
            <a:r>
              <a:rPr kumimoji="1" lang="en-US" altLang="ko-KR" sz="900" b="1" dirty="0">
                <a:solidFill>
                  <a:srgbClr val="FF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{Map}</a:t>
            </a:r>
            <a:endParaRPr kumimoji="1" lang="en-US" altLang="ko-KR" sz="1100" b="1" dirty="0">
              <a:solidFill>
                <a:srgbClr val="FF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02B380-251B-6BEA-F313-FB0DF52E021B}"/>
              </a:ext>
            </a:extLst>
          </p:cNvPr>
          <p:cNvSpPr txBox="1"/>
          <p:nvPr/>
        </p:nvSpPr>
        <p:spPr>
          <a:xfrm>
            <a:off x="2056269" y="2351211"/>
            <a:ext cx="6951436" cy="8967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현재 </a:t>
            </a:r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TSS </a:t>
            </a:r>
            <a:r>
              <a:rPr kumimoji="1"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처리에 쓰이는 처리는 운송오더 생성</a:t>
            </a:r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운송오더 취소</a:t>
            </a:r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운송오더 상태 변경이 있음</a:t>
            </a:r>
            <a:endParaRPr kumimoji="1"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처리에 쓰이는 상태에 대한 </a:t>
            </a:r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Flag</a:t>
            </a:r>
            <a:r>
              <a:rPr kumimoji="1"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는 </a:t>
            </a:r>
            <a:r>
              <a:rPr kumimoji="1"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IttInvokeAlarmParam.method</a:t>
            </a:r>
            <a:r>
              <a:rPr kumimoji="1"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의 값이며</a:t>
            </a:r>
            <a:r>
              <a:rPr kumimoji="1" lang="en-US" altLang="ko-KR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kumimoji="1"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이에 </a:t>
            </a:r>
            <a:r>
              <a:rPr kumimoji="1" lang="ko-KR" altLang="en-US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기반되는</a:t>
            </a:r>
            <a:r>
              <a:rPr kumimoji="1"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데이터는 </a:t>
            </a:r>
            <a:r>
              <a:rPr kumimoji="1" lang="en-US" altLang="ko-KR" sz="12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IttInvokeAlarmParam.ResultMessage.message</a:t>
            </a:r>
            <a:r>
              <a:rPr kumimoji="1" lang="ko-KR" altLang="en-US" sz="12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로 </a:t>
            </a:r>
            <a:r>
              <a:rPr kumimoji="1" lang="en-US" altLang="ko-KR" sz="1200" b="1" dirty="0">
                <a:solidFill>
                  <a:srgbClr val="FF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Map</a:t>
            </a:r>
            <a:r>
              <a:rPr kumimoji="1" lang="ko-KR" altLang="en-US" sz="1200" b="1" dirty="0">
                <a:solidFill>
                  <a:srgbClr val="FF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의 형태로 받음</a:t>
            </a:r>
            <a:endParaRPr kumimoji="1" lang="en-US" altLang="ko-KR" sz="12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FDA9FA9-BBDE-5D1F-6281-7E788CFFD6ED}"/>
              </a:ext>
            </a:extLst>
          </p:cNvPr>
          <p:cNvSpPr/>
          <p:nvPr/>
        </p:nvSpPr>
        <p:spPr>
          <a:xfrm>
            <a:off x="1021186" y="6183687"/>
            <a:ext cx="2234480" cy="26165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E95BA7B-1830-CB20-E562-7526549E2131}"/>
              </a:ext>
            </a:extLst>
          </p:cNvPr>
          <p:cNvSpPr txBox="1"/>
          <p:nvPr/>
        </p:nvSpPr>
        <p:spPr>
          <a:xfrm>
            <a:off x="3110352" y="6174209"/>
            <a:ext cx="2541080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1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형식이 지정되지 않은 문제의 필드</a:t>
            </a:r>
          </a:p>
        </p:txBody>
      </p:sp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E439866E-2E27-EE0E-540A-B9C2BD373500}"/>
              </a:ext>
            </a:extLst>
          </p:cNvPr>
          <p:cNvCxnSpPr>
            <a:cxnSpLocks/>
          </p:cNvCxnSpPr>
          <p:nvPr/>
        </p:nvCxnSpPr>
        <p:spPr>
          <a:xfrm flipH="1">
            <a:off x="1605040" y="3216441"/>
            <a:ext cx="617263" cy="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1DFF75A-7A98-AF27-FE0B-EB50E2B86092}"/>
              </a:ext>
            </a:extLst>
          </p:cNvPr>
          <p:cNvSpPr/>
          <p:nvPr/>
        </p:nvSpPr>
        <p:spPr>
          <a:xfrm>
            <a:off x="6805518" y="3481054"/>
            <a:ext cx="2140040" cy="51339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요청 행위에 따른 분리의 부재</a:t>
            </a:r>
            <a:endParaRPr lang="en-US" altLang="ko-KR" sz="11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545062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92CC2F-4738-B208-0145-6F96BFBF04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CFC5E35-9AB0-E07F-2682-FE50604C04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15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77DA8836-55F2-5501-4A50-E9802A634B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152256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분석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8116D6FA-5D92-15FD-1444-6C1BDB680386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442D01B9-18B7-1A4D-B69E-54A236E5BE01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문제점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(2/3)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7DBD9AA3-60DF-4C11-66DF-E23108FD97E9}"/>
              </a:ext>
            </a:extLst>
          </p:cNvPr>
          <p:cNvSpPr/>
          <p:nvPr/>
        </p:nvSpPr>
        <p:spPr bwMode="auto">
          <a:xfrm>
            <a:off x="444398" y="1468698"/>
            <a:ext cx="8200084" cy="132109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TSS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요청은 하나의 함수에서 종합적으로 처리되고 있음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kumimoji="1" lang="ko-KR" altLang="en-US" sz="1400" b="1" dirty="0">
                <a:solidFill>
                  <a:srgbClr val="C0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함수 내의 변수 및 사용되는 메서드들은 전체 기능의 영향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을 주기 때문에 상용 서비스에서 </a:t>
            </a:r>
            <a:r>
              <a:rPr kumimoji="1" lang="ko-KR" altLang="en-US" sz="1400" b="1" dirty="0">
                <a:solidFill>
                  <a:srgbClr val="C0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특정 기능의 문제 발생 시 변수 및 메서드 등의 모든 참조 영역을 고려해야 하는 문제점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이 발생</a:t>
            </a:r>
            <a:b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</a:b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-&gt;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kumimoji="1" lang="ko-KR" altLang="en-US" sz="1400" b="1" dirty="0">
                <a:solidFill>
                  <a:srgbClr val="C0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코드 가독성 저하</a:t>
            </a:r>
            <a:r>
              <a:rPr kumimoji="1" lang="en-US" altLang="ko-KR" sz="1400" b="1" dirty="0">
                <a:solidFill>
                  <a:srgbClr val="C0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(=</a:t>
            </a:r>
            <a:r>
              <a:rPr kumimoji="1" lang="ko-KR" altLang="en-US" sz="1400" b="1" dirty="0">
                <a:solidFill>
                  <a:srgbClr val="C0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유지보수 난이도 상승</a:t>
            </a:r>
            <a:r>
              <a:rPr kumimoji="1" lang="en-US" altLang="ko-KR" sz="1400" b="1" dirty="0">
                <a:solidFill>
                  <a:srgbClr val="C0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r>
              <a:rPr kumimoji="1" lang="ko-KR" altLang="en-US" sz="14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으로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이어질 수 있음</a:t>
            </a:r>
            <a:endParaRPr kumimoji="1" lang="en-US" altLang="ko-KR" sz="14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모든 동작이 한 메서드에 </a:t>
            </a:r>
            <a:r>
              <a:rPr kumimoji="1" lang="ko-KR" altLang="en-US" sz="1400" b="1" dirty="0">
                <a:solidFill>
                  <a:srgbClr val="C0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유기적으로 연결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되어 있기때문에 추가기능 개발이 어려움</a:t>
            </a:r>
            <a:r>
              <a:rPr kumimoji="1" lang="en-US" altLang="ko-KR" sz="1400" b="1" dirty="0">
                <a:solidFill>
                  <a:srgbClr val="C0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(</a:t>
            </a:r>
            <a:r>
              <a:rPr kumimoji="1" lang="ko-KR" altLang="en-US" sz="1400" b="1" dirty="0">
                <a:solidFill>
                  <a:srgbClr val="C0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확장성 저하</a:t>
            </a:r>
            <a:r>
              <a:rPr kumimoji="1" lang="en-US" altLang="ko-KR" sz="1400" b="1" dirty="0">
                <a:solidFill>
                  <a:srgbClr val="C0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BFA40D8-215B-FAD3-7DAE-D9C159D5D67F}"/>
              </a:ext>
            </a:extLst>
          </p:cNvPr>
          <p:cNvSpPr txBox="1"/>
          <p:nvPr/>
        </p:nvSpPr>
        <p:spPr>
          <a:xfrm>
            <a:off x="5034224" y="5658146"/>
            <a:ext cx="390933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예시</a:t>
            </a:r>
            <a:r>
              <a:rPr kumimoji="1" lang="en-US" altLang="ko-KR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kumimoji="1" lang="ko-KR" altLang="en-US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kumimoji="1" lang="en-US" altLang="ko-KR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 </a:t>
            </a:r>
            <a:r>
              <a:rPr kumimoji="1" lang="ko-KR" altLang="en-US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종합 처리</a:t>
            </a:r>
            <a:r>
              <a:rPr kumimoji="1" lang="en-US" altLang="ko-KR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kumimoji="1" lang="ko-KR" altLang="en-US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함수</a:t>
            </a:r>
            <a:endParaRPr kumimoji="1" lang="en-US" altLang="ko-KR" sz="1200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>
              <a:lnSpc>
                <a:spcPct val="150000"/>
              </a:lnSpc>
            </a:pPr>
            <a:r>
              <a:rPr kumimoji="1" lang="ko-KR" altLang="en-US" sz="1200" b="1" dirty="0">
                <a:solidFill>
                  <a:srgbClr val="FF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kumimoji="1" lang="en-US" altLang="ko-KR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</a:t>
            </a:r>
            <a:r>
              <a:rPr kumimoji="1" lang="ko-KR" altLang="en-US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모두 하나의 메서드 내용 중 일부</a:t>
            </a:r>
            <a:r>
              <a:rPr kumimoji="1" lang="en-US" altLang="ko-KR" sz="1200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.)</a:t>
            </a:r>
          </a:p>
        </p:txBody>
      </p:sp>
      <p:pic>
        <p:nvPicPr>
          <p:cNvPr id="7" name="그림 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74A4508-ED28-F57A-49F1-3AB72A5E05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439" y="3406005"/>
            <a:ext cx="4612721" cy="1609089"/>
          </a:xfrm>
          <a:prstGeom prst="rect">
            <a:avLst/>
          </a:prstGeom>
        </p:spPr>
      </p:pic>
      <p:pic>
        <p:nvPicPr>
          <p:cNvPr id="8" name="그림 7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20EF727A-6923-43DF-8B38-CBDB0900092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0439" y="5340074"/>
            <a:ext cx="4612721" cy="9377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D8B9D5A9-6F11-8569-F410-C166020E36F1}"/>
              </a:ext>
            </a:extLst>
          </p:cNvPr>
          <p:cNvSpPr/>
          <p:nvPr/>
        </p:nvSpPr>
        <p:spPr>
          <a:xfrm>
            <a:off x="444398" y="4513767"/>
            <a:ext cx="2854033" cy="187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98A30BC-46A5-E43B-012E-EF418C2DE630}"/>
              </a:ext>
            </a:extLst>
          </p:cNvPr>
          <p:cNvSpPr/>
          <p:nvPr/>
        </p:nvSpPr>
        <p:spPr>
          <a:xfrm>
            <a:off x="595562" y="5382669"/>
            <a:ext cx="2505448" cy="187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DDB3A57E-D7C9-8C6B-8687-F9E00AE8C6CD}"/>
              </a:ext>
            </a:extLst>
          </p:cNvPr>
          <p:cNvSpPr/>
          <p:nvPr/>
        </p:nvSpPr>
        <p:spPr>
          <a:xfrm>
            <a:off x="421270" y="4044235"/>
            <a:ext cx="1834914" cy="356770"/>
          </a:xfrm>
          <a:prstGeom prst="rect">
            <a:avLst/>
          </a:prstGeom>
          <a:noFill/>
          <a:ln w="28575">
            <a:solidFill>
              <a:schemeClr val="bg2">
                <a:lumMod val="9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CC60A94-41BD-8041-251C-92163D2D53AA}"/>
              </a:ext>
            </a:extLst>
          </p:cNvPr>
          <p:cNvSpPr txBox="1"/>
          <p:nvPr/>
        </p:nvSpPr>
        <p:spPr>
          <a:xfrm>
            <a:off x="3437163" y="5074444"/>
            <a:ext cx="29730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인자로 받아온 </a:t>
            </a:r>
            <a:r>
              <a:rPr kumimoji="1" lang="en-US" altLang="ko-KR" sz="1200" dirty="0">
                <a:solidFill>
                  <a:srgbClr val="FF0000"/>
                </a:solidFill>
                <a:highlight>
                  <a:srgbClr val="FFFF00"/>
                </a:highlight>
              </a:rPr>
              <a:t>method</a:t>
            </a:r>
            <a:r>
              <a:rPr kumimoji="1"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로 하나의 함수에서</a:t>
            </a:r>
            <a:endParaRPr kumimoji="1" lang="en-US" altLang="ko-KR" sz="12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kumimoji="1"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전부 분기 처리가 이루어짐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54B9272-DE93-0994-EF26-89A02410D51B}"/>
              </a:ext>
            </a:extLst>
          </p:cNvPr>
          <p:cNvSpPr/>
          <p:nvPr/>
        </p:nvSpPr>
        <p:spPr>
          <a:xfrm>
            <a:off x="1959128" y="3571764"/>
            <a:ext cx="863586" cy="18744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" name="꺾인 연결선[E] 14">
            <a:extLst>
              <a:ext uri="{FF2B5EF4-FFF2-40B4-BE49-F238E27FC236}">
                <a16:creationId xmlns:a16="http://schemas.microsoft.com/office/drawing/2014/main" id="{9B5CC7FC-7D91-F87F-E26A-F3FC948232D7}"/>
              </a:ext>
            </a:extLst>
          </p:cNvPr>
          <p:cNvCxnSpPr>
            <a:stCxn id="14" idx="3"/>
            <a:endCxn id="13" idx="0"/>
          </p:cNvCxnSpPr>
          <p:nvPr/>
        </p:nvCxnSpPr>
        <p:spPr>
          <a:xfrm>
            <a:off x="2822714" y="3665485"/>
            <a:ext cx="2100978" cy="140895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[E] 20">
            <a:extLst>
              <a:ext uri="{FF2B5EF4-FFF2-40B4-BE49-F238E27FC236}">
                <a16:creationId xmlns:a16="http://schemas.microsoft.com/office/drawing/2014/main" id="{B9DE19A3-D5E5-0103-5E50-D400D2AA34F1}"/>
              </a:ext>
            </a:extLst>
          </p:cNvPr>
          <p:cNvCxnSpPr>
            <a:cxnSpLocks/>
            <a:stCxn id="9" idx="3"/>
            <a:endCxn id="13" idx="0"/>
          </p:cNvCxnSpPr>
          <p:nvPr/>
        </p:nvCxnSpPr>
        <p:spPr>
          <a:xfrm>
            <a:off x="3298431" y="4607488"/>
            <a:ext cx="1625261" cy="466956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꺾인 연결선[E] 21">
            <a:extLst>
              <a:ext uri="{FF2B5EF4-FFF2-40B4-BE49-F238E27FC236}">
                <a16:creationId xmlns:a16="http://schemas.microsoft.com/office/drawing/2014/main" id="{BE11F893-8E44-BD86-B451-00FF88804489}"/>
              </a:ext>
            </a:extLst>
          </p:cNvPr>
          <p:cNvCxnSpPr>
            <a:cxnSpLocks/>
            <a:stCxn id="11" idx="3"/>
            <a:endCxn id="13" idx="1"/>
          </p:cNvCxnSpPr>
          <p:nvPr/>
        </p:nvCxnSpPr>
        <p:spPr>
          <a:xfrm flipV="1">
            <a:off x="3101010" y="5305277"/>
            <a:ext cx="336153" cy="171113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BCACDBE0-367D-7467-49A9-165FA3C45E4C}"/>
              </a:ext>
            </a:extLst>
          </p:cNvPr>
          <p:cNvSpPr txBox="1"/>
          <p:nvPr/>
        </p:nvSpPr>
        <p:spPr>
          <a:xfrm>
            <a:off x="5359885" y="4284322"/>
            <a:ext cx="3663182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ko-KR" altLang="en-US" sz="1200" dirty="0"/>
              <a:t>하나의 메서드에 전부 분기처리 조건으로</a:t>
            </a:r>
            <a:endParaRPr kumimoji="1" lang="en-US" altLang="ko-KR" sz="1200" dirty="0"/>
          </a:p>
          <a:p>
            <a:r>
              <a:rPr kumimoji="1" lang="ko-KR" altLang="en-US" sz="1200" dirty="0"/>
              <a:t>해당 변수가 수정되기 때문에 </a:t>
            </a:r>
            <a:r>
              <a:rPr kumimoji="1"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기능 유지보수 시</a:t>
            </a:r>
            <a:endParaRPr kumimoji="1" lang="en-US" altLang="ko-KR" sz="1200" dirty="0">
              <a:solidFill>
                <a:srgbClr val="FF0000"/>
              </a:solidFill>
              <a:highlight>
                <a:srgbClr val="FFFF00"/>
              </a:highlight>
            </a:endParaRPr>
          </a:p>
          <a:p>
            <a:r>
              <a:rPr kumimoji="1" lang="ko-KR" altLang="en-US" sz="1200" dirty="0">
                <a:solidFill>
                  <a:srgbClr val="FF0000"/>
                </a:solidFill>
                <a:highlight>
                  <a:srgbClr val="FFFF00"/>
                </a:highlight>
              </a:rPr>
              <a:t>다른 분기 조건의 기능에도 영향을 줄 가능성이 높음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0A2E519-5643-E4E2-D29D-EA6469CDE974}"/>
              </a:ext>
            </a:extLst>
          </p:cNvPr>
          <p:cNvSpPr txBox="1"/>
          <p:nvPr/>
        </p:nvSpPr>
        <p:spPr>
          <a:xfrm>
            <a:off x="5685454" y="3443856"/>
            <a:ext cx="3012043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kumimoji="1" lang="en-US" altLang="ko-KR" sz="1200" dirty="0"/>
              <a:t>#</a:t>
            </a:r>
            <a:r>
              <a:rPr kumimoji="1" lang="ko-KR" altLang="en-US" sz="1200" dirty="0"/>
              <a:t> 코드 변수 설명</a:t>
            </a:r>
            <a:endParaRPr kumimoji="1" lang="en-US" altLang="ko-KR" sz="1200" dirty="0"/>
          </a:p>
          <a:p>
            <a:r>
              <a:rPr kumimoji="1" lang="en-US" altLang="ko-KR" sz="1200" dirty="0" err="1"/>
              <a:t>transStatus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=</a:t>
            </a:r>
            <a:r>
              <a:rPr kumimoji="1" lang="ko-KR" altLang="en-US" sz="1200" dirty="0"/>
              <a:t> 운송 </a:t>
            </a:r>
            <a:r>
              <a:rPr kumimoji="1" lang="ko-KR" altLang="en-US" sz="1200" dirty="0" err="1"/>
              <a:t>상태값</a:t>
            </a:r>
            <a:r>
              <a:rPr kumimoji="1" lang="ko-KR" altLang="en-US" sz="1200" dirty="0"/>
              <a:t> </a:t>
            </a:r>
            <a:r>
              <a:rPr kumimoji="1" lang="en-US" altLang="ko-KR" sz="1200" dirty="0"/>
              <a:t>(10</a:t>
            </a:r>
            <a:r>
              <a:rPr kumimoji="1" lang="ko-KR" altLang="en-US" sz="1200" dirty="0"/>
              <a:t>은 대기</a:t>
            </a:r>
            <a:r>
              <a:rPr kumimoji="1" lang="en-US" altLang="ko-KR" sz="1200" dirty="0"/>
              <a:t>)</a:t>
            </a:r>
          </a:p>
          <a:p>
            <a:r>
              <a:rPr kumimoji="1" lang="en-US" altLang="ko-KR" sz="1200" dirty="0" err="1"/>
              <a:t>isUpdateIgnored</a:t>
            </a:r>
            <a:r>
              <a:rPr kumimoji="1" lang="en-US" altLang="ko-KR" sz="1200" dirty="0"/>
              <a:t> = </a:t>
            </a:r>
            <a:r>
              <a:rPr kumimoji="1" lang="ko-KR" altLang="en-US" sz="1200" dirty="0"/>
              <a:t>운송 상태 업데이트 여부</a:t>
            </a:r>
            <a:endParaRPr kumimoji="1" lang="en-US" altLang="ko-KR" sz="1200" dirty="0"/>
          </a:p>
        </p:txBody>
      </p:sp>
      <p:cxnSp>
        <p:nvCxnSpPr>
          <p:cNvPr id="25" name="꺾인 연결선[E] 24">
            <a:extLst>
              <a:ext uri="{FF2B5EF4-FFF2-40B4-BE49-F238E27FC236}">
                <a16:creationId xmlns:a16="http://schemas.microsoft.com/office/drawing/2014/main" id="{7B9C6F89-BF04-D9CF-184F-7D3497BBE061}"/>
              </a:ext>
            </a:extLst>
          </p:cNvPr>
          <p:cNvCxnSpPr>
            <a:cxnSpLocks/>
            <a:stCxn id="12" idx="3"/>
            <a:endCxn id="24" idx="1"/>
          </p:cNvCxnSpPr>
          <p:nvPr/>
        </p:nvCxnSpPr>
        <p:spPr>
          <a:xfrm flipV="1">
            <a:off x="2256184" y="3767022"/>
            <a:ext cx="3429270" cy="455598"/>
          </a:xfrm>
          <a:prstGeom prst="bentConnector3">
            <a:avLst>
              <a:gd name="adj1" fmla="val 50000"/>
            </a:avLst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6EB906F3-9A2D-E199-FA91-9DD3C08F298D}"/>
              </a:ext>
            </a:extLst>
          </p:cNvPr>
          <p:cNvCxnSpPr>
            <a:stCxn id="24" idx="2"/>
            <a:endCxn id="23" idx="0"/>
          </p:cNvCxnSpPr>
          <p:nvPr/>
        </p:nvCxnSpPr>
        <p:spPr>
          <a:xfrm>
            <a:off x="7191476" y="4090187"/>
            <a:ext cx="0" cy="194135"/>
          </a:xfrm>
          <a:prstGeom prst="straightConnector1">
            <a:avLst/>
          </a:prstGeom>
          <a:ln>
            <a:solidFill>
              <a:schemeClr val="bg2">
                <a:lumMod val="90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750214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CA833E-188D-4F2B-4C8E-4258A78421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12D7F15-03EC-46DB-2CD9-9A0FED1343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16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74A595B7-6156-84B8-C022-6327D51F306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152256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분석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FD7E3FE8-3C36-7223-9A71-C21BC492C37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98EC5534-E103-CE45-0111-B48602A14A6E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문제점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(3/3)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BFCBDF8B-5E9B-73B1-D350-1064BB96F018}"/>
              </a:ext>
            </a:extLst>
          </p:cNvPr>
          <p:cNvSpPr/>
          <p:nvPr/>
        </p:nvSpPr>
        <p:spPr bwMode="auto">
          <a:xfrm>
            <a:off x="444398" y="1468698"/>
            <a:ext cx="8200084" cy="1090361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기능별 분리의 부재로 인해 </a:t>
            </a:r>
            <a:r>
              <a:rPr kumimoji="1" lang="ko-KR" altLang="en-US" sz="1400" b="1" dirty="0"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하나의 함수에 참조되는 데이터가 많음</a:t>
            </a:r>
            <a:endParaRPr kumimoji="1" lang="en-US" altLang="ko-KR" sz="1400" b="1" dirty="0">
              <a:highlight>
                <a:srgbClr val="FFFF00"/>
              </a:highlight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kumimoji="1"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하나의 함수가 한 트랜잭션에 묶여 있어서 </a:t>
            </a:r>
            <a:r>
              <a:rPr kumimoji="1" lang="en-US" altLang="ko-KR" sz="1400" b="1" dirty="0">
                <a:solidFill>
                  <a:srgbClr val="FF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DB</a:t>
            </a:r>
            <a:r>
              <a:rPr kumimoji="1" lang="ko-KR" altLang="en-US" sz="1400" b="1" dirty="0">
                <a:solidFill>
                  <a:srgbClr val="FF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 커넥션 시간 증가에 영향을 줄 우려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가 있음</a:t>
            </a:r>
            <a:endParaRPr kumimoji="1" lang="en-US" altLang="ko-KR" sz="1400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DB 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커넥션 증가로 인해 미처리 데이터가 누적되며 성능 저하를 일으켜 심각할 경우 </a:t>
            </a:r>
            <a:r>
              <a:rPr kumimoji="1" lang="en-US" altLang="ko-KR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CPU </a:t>
            </a:r>
            <a:r>
              <a:rPr kumimoji="1"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자원이 모두 고갈되어 </a:t>
            </a:r>
            <a:r>
              <a:rPr kumimoji="1" lang="ko-KR" altLang="en-US" sz="1400" b="1" u="sng" dirty="0">
                <a:solidFill>
                  <a:srgbClr val="FF0000"/>
                </a:solidFill>
                <a:highlight>
                  <a:srgbClr val="FFFF00"/>
                </a:highlight>
                <a:latin typeface="NanumSquare Bold" panose="020B0600000101010101" pitchFamily="34" charset="-127"/>
                <a:ea typeface="NanumSquare Bold" panose="020B0600000101010101" pitchFamily="34" charset="-127"/>
              </a:rPr>
              <a:t>시스템 자체가 멈출 수 있는 구조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4EDE9E22-1E15-A416-2BBD-74E6E47132D6}"/>
              </a:ext>
            </a:extLst>
          </p:cNvPr>
          <p:cNvSpPr/>
          <p:nvPr/>
        </p:nvSpPr>
        <p:spPr>
          <a:xfrm>
            <a:off x="401890" y="5280267"/>
            <a:ext cx="4475757" cy="947419"/>
          </a:xfrm>
          <a:prstGeom prst="roundRect">
            <a:avLst/>
          </a:prstGeom>
          <a:solidFill>
            <a:srgbClr val="FFEA86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Queue</a:t>
            </a:r>
            <a:endParaRPr kumimoji="1" lang="ko-KR" altLang="en-US" sz="1200" b="1" dirty="0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5" name="그림 4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AD3B8506-4A7A-F709-1F3C-103E928576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103" y="3610341"/>
            <a:ext cx="5011270" cy="803176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F24D7B-6959-89FD-C3B6-D2FA7254E541}"/>
              </a:ext>
            </a:extLst>
          </p:cNvPr>
          <p:cNvSpPr txBox="1"/>
          <p:nvPr/>
        </p:nvSpPr>
        <p:spPr>
          <a:xfrm>
            <a:off x="972890" y="4389081"/>
            <a:ext cx="2266603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kumimoji="1"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예시</a:t>
            </a:r>
            <a:r>
              <a:rPr kumimoji="1"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kumimoji="1"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TSS </a:t>
            </a:r>
            <a:r>
              <a:rPr kumimoji="1" lang="ko-KR" altLang="en-US" sz="11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종합 처리 함수</a:t>
            </a:r>
            <a:endParaRPr kumimoji="1" lang="en-US" altLang="ko-KR" sz="1100" b="1" dirty="0">
              <a:solidFill>
                <a:srgbClr val="FF00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8" name="모서리가 둥근 직사각형 7">
            <a:extLst>
              <a:ext uri="{FF2B5EF4-FFF2-40B4-BE49-F238E27FC236}">
                <a16:creationId xmlns:a16="http://schemas.microsoft.com/office/drawing/2014/main" id="{6AB01046-A385-1444-7841-CD9763433668}"/>
              </a:ext>
            </a:extLst>
          </p:cNvPr>
          <p:cNvSpPr/>
          <p:nvPr/>
        </p:nvSpPr>
        <p:spPr>
          <a:xfrm>
            <a:off x="4163283" y="5775220"/>
            <a:ext cx="62325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사각형: 둥근 모서리 4">
            <a:extLst>
              <a:ext uri="{FF2B5EF4-FFF2-40B4-BE49-F238E27FC236}">
                <a16:creationId xmlns:a16="http://schemas.microsoft.com/office/drawing/2014/main" id="{F6303147-1CD1-E616-3AE1-55AC5798067B}"/>
              </a:ext>
            </a:extLst>
          </p:cNvPr>
          <p:cNvSpPr/>
          <p:nvPr/>
        </p:nvSpPr>
        <p:spPr>
          <a:xfrm>
            <a:off x="183224" y="6097183"/>
            <a:ext cx="888846" cy="540000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BlockChain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1" name="모서리가 둥근 직사각형 10">
            <a:extLst>
              <a:ext uri="{FF2B5EF4-FFF2-40B4-BE49-F238E27FC236}">
                <a16:creationId xmlns:a16="http://schemas.microsoft.com/office/drawing/2014/main" id="{4316C170-655B-5201-54E9-23209F3B6991}"/>
              </a:ext>
            </a:extLst>
          </p:cNvPr>
          <p:cNvSpPr/>
          <p:nvPr/>
        </p:nvSpPr>
        <p:spPr>
          <a:xfrm>
            <a:off x="3439614" y="5775220"/>
            <a:ext cx="62325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2" name="모서리가 둥근 직사각형 11">
            <a:extLst>
              <a:ext uri="{FF2B5EF4-FFF2-40B4-BE49-F238E27FC236}">
                <a16:creationId xmlns:a16="http://schemas.microsoft.com/office/drawing/2014/main" id="{04DB7FCF-B4D7-DE12-2A19-9FC4833EC4BC}"/>
              </a:ext>
            </a:extLst>
          </p:cNvPr>
          <p:cNvSpPr/>
          <p:nvPr/>
        </p:nvSpPr>
        <p:spPr>
          <a:xfrm>
            <a:off x="2715947" y="5775220"/>
            <a:ext cx="62325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04A70988-0470-CCC0-21FC-D8B592195DDC}"/>
              </a:ext>
            </a:extLst>
          </p:cNvPr>
          <p:cNvSpPr/>
          <p:nvPr/>
        </p:nvSpPr>
        <p:spPr>
          <a:xfrm>
            <a:off x="1992280" y="5775220"/>
            <a:ext cx="62325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BCC03226-EC53-2345-E368-5D6E4EB25150}"/>
              </a:ext>
            </a:extLst>
          </p:cNvPr>
          <p:cNvSpPr/>
          <p:nvPr/>
        </p:nvSpPr>
        <p:spPr>
          <a:xfrm>
            <a:off x="1268613" y="5775220"/>
            <a:ext cx="62325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E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8C2F8343-B2C0-C8DC-5F94-E83310A1A0D5}"/>
              </a:ext>
            </a:extLst>
          </p:cNvPr>
          <p:cNvSpPr/>
          <p:nvPr/>
        </p:nvSpPr>
        <p:spPr>
          <a:xfrm>
            <a:off x="544946" y="5775220"/>
            <a:ext cx="62325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F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사각형: 둥근 모서리 5">
            <a:extLst>
              <a:ext uri="{FF2B5EF4-FFF2-40B4-BE49-F238E27FC236}">
                <a16:creationId xmlns:a16="http://schemas.microsoft.com/office/drawing/2014/main" id="{1486507B-40BF-8269-AE17-8DFAE7F4D341}"/>
              </a:ext>
            </a:extLst>
          </p:cNvPr>
          <p:cNvSpPr/>
          <p:nvPr/>
        </p:nvSpPr>
        <p:spPr>
          <a:xfrm>
            <a:off x="3984066" y="4494625"/>
            <a:ext cx="981684" cy="5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pic>
        <p:nvPicPr>
          <p:cNvPr id="22" name="그래픽 21" descr="데이터베이스 윤곽선">
            <a:extLst>
              <a:ext uri="{FF2B5EF4-FFF2-40B4-BE49-F238E27FC236}">
                <a16:creationId xmlns:a16="http://schemas.microsoft.com/office/drawing/2014/main" id="{2045174A-00BB-B359-0488-3A838AB0FA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rcRect l="16222" t="7756" r="16221" b="1"/>
          <a:stretch/>
        </p:blipFill>
        <p:spPr>
          <a:xfrm>
            <a:off x="4906415" y="6085906"/>
            <a:ext cx="499621" cy="682194"/>
          </a:xfrm>
          <a:prstGeom prst="rect">
            <a:avLst/>
          </a:prstGeom>
        </p:spPr>
      </p:pic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71AF36F8-0C40-38A3-11E1-8CDB9CCF08DE}"/>
              </a:ext>
            </a:extLst>
          </p:cNvPr>
          <p:cNvCxnSpPr>
            <a:cxnSpLocks/>
            <a:stCxn id="8" idx="0"/>
            <a:endCxn id="21" idx="2"/>
          </p:cNvCxnSpPr>
          <p:nvPr/>
        </p:nvCxnSpPr>
        <p:spPr>
          <a:xfrm flipH="1" flipV="1">
            <a:off x="4474908" y="5034625"/>
            <a:ext cx="3" cy="74059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:a16="http://schemas.microsoft.com/office/drawing/2014/main" id="{60844453-C16F-42C5-BFC2-E2663CE672B7}"/>
              </a:ext>
            </a:extLst>
          </p:cNvPr>
          <p:cNvSpPr txBox="1"/>
          <p:nvPr/>
        </p:nvSpPr>
        <p:spPr>
          <a:xfrm>
            <a:off x="4997964" y="4465819"/>
            <a:ext cx="1188919" cy="3009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요청</a:t>
            </a:r>
            <a:r>
              <a:rPr kumimoji="1"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</a:t>
            </a: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처리 중</a:t>
            </a:r>
            <a:endParaRPr kumimoji="1"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76C778-D0E3-C45E-2ECD-A6A60828F05C}"/>
              </a:ext>
            </a:extLst>
          </p:cNvPr>
          <p:cNvSpPr txBox="1"/>
          <p:nvPr/>
        </p:nvSpPr>
        <p:spPr>
          <a:xfrm>
            <a:off x="4082842" y="5357080"/>
            <a:ext cx="678073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처리 중</a:t>
            </a:r>
            <a:endParaRPr kumimoji="1"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26" name="꺾인 연결선[E] 25">
            <a:extLst>
              <a:ext uri="{FF2B5EF4-FFF2-40B4-BE49-F238E27FC236}">
                <a16:creationId xmlns:a16="http://schemas.microsoft.com/office/drawing/2014/main" id="{0356AC6B-E1E1-3036-EA17-EF1E6719BB5A}"/>
              </a:ext>
            </a:extLst>
          </p:cNvPr>
          <p:cNvCxnSpPr>
            <a:cxnSpLocks/>
            <a:stCxn id="11" idx="0"/>
            <a:endCxn id="21" idx="1"/>
          </p:cNvCxnSpPr>
          <p:nvPr/>
        </p:nvCxnSpPr>
        <p:spPr>
          <a:xfrm rot="5400000" flipH="1" flipV="1">
            <a:off x="3362357" y="5153511"/>
            <a:ext cx="1010595" cy="23282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7" name="곱하기 26">
            <a:extLst>
              <a:ext uri="{FF2B5EF4-FFF2-40B4-BE49-F238E27FC236}">
                <a16:creationId xmlns:a16="http://schemas.microsoft.com/office/drawing/2014/main" id="{7BCFD8DE-7E91-0520-E7D0-79BDFCA5F064}"/>
              </a:ext>
            </a:extLst>
          </p:cNvPr>
          <p:cNvSpPr/>
          <p:nvPr/>
        </p:nvSpPr>
        <p:spPr>
          <a:xfrm>
            <a:off x="734877" y="5512084"/>
            <a:ext cx="229205" cy="1990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F9C39D67-08CC-63E6-6523-348C896F9E3F}"/>
              </a:ext>
            </a:extLst>
          </p:cNvPr>
          <p:cNvSpPr txBox="1"/>
          <p:nvPr/>
        </p:nvSpPr>
        <p:spPr>
          <a:xfrm>
            <a:off x="3196537" y="5003203"/>
            <a:ext cx="1139797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A </a:t>
            </a: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처리까지 대기</a:t>
            </a:r>
            <a:endParaRPr kumimoji="1" lang="en-US" altLang="ko-KR" sz="700" dirty="0">
              <a:solidFill>
                <a:srgbClr val="FF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34ED9489-7AA6-4284-8BB9-6CF8559F8C51}"/>
              </a:ext>
            </a:extLst>
          </p:cNvPr>
          <p:cNvCxnSpPr>
            <a:cxnSpLocks/>
            <a:stCxn id="12" idx="0"/>
            <a:endCxn id="21" idx="1"/>
          </p:cNvCxnSpPr>
          <p:nvPr/>
        </p:nvCxnSpPr>
        <p:spPr>
          <a:xfrm rot="5400000" flipH="1" flipV="1">
            <a:off x="3000523" y="4791678"/>
            <a:ext cx="1010595" cy="956491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0" name="꺾인 연결선[E] 29">
            <a:extLst>
              <a:ext uri="{FF2B5EF4-FFF2-40B4-BE49-F238E27FC236}">
                <a16:creationId xmlns:a16="http://schemas.microsoft.com/office/drawing/2014/main" id="{239F82D0-823E-1C61-3402-737ACDAF490C}"/>
              </a:ext>
            </a:extLst>
          </p:cNvPr>
          <p:cNvCxnSpPr>
            <a:cxnSpLocks/>
            <a:stCxn id="13" idx="0"/>
            <a:endCxn id="21" idx="1"/>
          </p:cNvCxnSpPr>
          <p:nvPr/>
        </p:nvCxnSpPr>
        <p:spPr>
          <a:xfrm rot="5400000" flipH="1" flipV="1">
            <a:off x="2638690" y="4429844"/>
            <a:ext cx="1010595" cy="168015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E845DA05-27E7-5391-D45C-9A3030A6A6E9}"/>
              </a:ext>
            </a:extLst>
          </p:cNvPr>
          <p:cNvCxnSpPr>
            <a:cxnSpLocks/>
            <a:stCxn id="14" idx="0"/>
            <a:endCxn id="21" idx="1"/>
          </p:cNvCxnSpPr>
          <p:nvPr/>
        </p:nvCxnSpPr>
        <p:spPr>
          <a:xfrm rot="5400000" flipH="1" flipV="1">
            <a:off x="2276856" y="4068011"/>
            <a:ext cx="1010595" cy="240382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ADEB1439-B6D7-8519-2F29-B4D447117F08}"/>
              </a:ext>
            </a:extLst>
          </p:cNvPr>
          <p:cNvCxnSpPr>
            <a:cxnSpLocks/>
            <a:stCxn id="15" idx="0"/>
            <a:endCxn id="21" idx="1"/>
          </p:cNvCxnSpPr>
          <p:nvPr/>
        </p:nvCxnSpPr>
        <p:spPr>
          <a:xfrm rot="5400000" flipH="1" flipV="1">
            <a:off x="1915023" y="3706177"/>
            <a:ext cx="1010595" cy="3127492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3" name="곱하기 32">
            <a:extLst>
              <a:ext uri="{FF2B5EF4-FFF2-40B4-BE49-F238E27FC236}">
                <a16:creationId xmlns:a16="http://schemas.microsoft.com/office/drawing/2014/main" id="{2BD5E73A-E2A8-3A2E-176B-5A7973B5E116}"/>
              </a:ext>
            </a:extLst>
          </p:cNvPr>
          <p:cNvSpPr/>
          <p:nvPr/>
        </p:nvSpPr>
        <p:spPr>
          <a:xfrm>
            <a:off x="3629199" y="5512084"/>
            <a:ext cx="229205" cy="1990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4" name="곱하기 33">
            <a:extLst>
              <a:ext uri="{FF2B5EF4-FFF2-40B4-BE49-F238E27FC236}">
                <a16:creationId xmlns:a16="http://schemas.microsoft.com/office/drawing/2014/main" id="{78F57133-42C3-7FD0-D332-16EB0AACBBAE}"/>
              </a:ext>
            </a:extLst>
          </p:cNvPr>
          <p:cNvSpPr/>
          <p:nvPr/>
        </p:nvSpPr>
        <p:spPr>
          <a:xfrm>
            <a:off x="2905620" y="5512084"/>
            <a:ext cx="229205" cy="1990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5" name="곱하기 34">
            <a:extLst>
              <a:ext uri="{FF2B5EF4-FFF2-40B4-BE49-F238E27FC236}">
                <a16:creationId xmlns:a16="http://schemas.microsoft.com/office/drawing/2014/main" id="{C3F05913-1905-7966-38BB-34F0E68C4F0F}"/>
              </a:ext>
            </a:extLst>
          </p:cNvPr>
          <p:cNvSpPr/>
          <p:nvPr/>
        </p:nvSpPr>
        <p:spPr>
          <a:xfrm>
            <a:off x="2182039" y="5512084"/>
            <a:ext cx="229205" cy="1990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6" name="곱하기 35">
            <a:extLst>
              <a:ext uri="{FF2B5EF4-FFF2-40B4-BE49-F238E27FC236}">
                <a16:creationId xmlns:a16="http://schemas.microsoft.com/office/drawing/2014/main" id="{FD964DE2-D2CE-D7A7-26F8-74B239440514}"/>
              </a:ext>
            </a:extLst>
          </p:cNvPr>
          <p:cNvSpPr/>
          <p:nvPr/>
        </p:nvSpPr>
        <p:spPr>
          <a:xfrm>
            <a:off x="1458458" y="5512084"/>
            <a:ext cx="229205" cy="1990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C389AAA-F3E3-4E57-298D-6C7315CD6AC8}"/>
              </a:ext>
            </a:extLst>
          </p:cNvPr>
          <p:cNvSpPr txBox="1"/>
          <p:nvPr/>
        </p:nvSpPr>
        <p:spPr>
          <a:xfrm>
            <a:off x="2434738" y="5169961"/>
            <a:ext cx="1139797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B </a:t>
            </a: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처리까지 대기</a:t>
            </a:r>
            <a:endParaRPr kumimoji="1" lang="en-US" altLang="ko-KR" sz="700" dirty="0">
              <a:solidFill>
                <a:srgbClr val="FF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5B0A6C63-AB40-F685-56C0-50EFAB5DFD9E}"/>
              </a:ext>
            </a:extLst>
          </p:cNvPr>
          <p:cNvSpPr txBox="1"/>
          <p:nvPr/>
        </p:nvSpPr>
        <p:spPr>
          <a:xfrm>
            <a:off x="1728239" y="5003203"/>
            <a:ext cx="1139797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C </a:t>
            </a: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처리까지 대기</a:t>
            </a:r>
            <a:endParaRPr kumimoji="1" lang="en-US" altLang="ko-KR" sz="700" dirty="0">
              <a:solidFill>
                <a:srgbClr val="FF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CE2B750-6185-F2AA-B260-7949318EFDEF}"/>
              </a:ext>
            </a:extLst>
          </p:cNvPr>
          <p:cNvSpPr txBox="1"/>
          <p:nvPr/>
        </p:nvSpPr>
        <p:spPr>
          <a:xfrm>
            <a:off x="987404" y="5232881"/>
            <a:ext cx="1139797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D </a:t>
            </a: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처리까지 대기</a:t>
            </a:r>
            <a:endParaRPr kumimoji="1" lang="en-US" altLang="ko-KR" sz="700" dirty="0">
              <a:solidFill>
                <a:srgbClr val="FF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4BB415-D4AE-10CA-791A-BD75F5B9DA8E}"/>
              </a:ext>
            </a:extLst>
          </p:cNvPr>
          <p:cNvSpPr txBox="1"/>
          <p:nvPr/>
        </p:nvSpPr>
        <p:spPr>
          <a:xfrm>
            <a:off x="283145" y="5009108"/>
            <a:ext cx="1139797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E </a:t>
            </a: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처리까지 대기</a:t>
            </a:r>
            <a:endParaRPr kumimoji="1" lang="en-US" altLang="ko-KR" sz="700" dirty="0">
              <a:solidFill>
                <a:srgbClr val="FF0000"/>
              </a:solidFill>
              <a:highlight>
                <a:srgbClr val="FFFF00"/>
              </a:highlight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DC8E4A52-91E7-E3F9-40CD-EF2E2F5C768D}"/>
              </a:ext>
            </a:extLst>
          </p:cNvPr>
          <p:cNvGrpSpPr/>
          <p:nvPr/>
        </p:nvGrpSpPr>
        <p:grpSpPr>
          <a:xfrm>
            <a:off x="5099056" y="5280269"/>
            <a:ext cx="3714203" cy="947418"/>
            <a:chOff x="3042303" y="3029484"/>
            <a:chExt cx="3714203" cy="1002783"/>
          </a:xfrm>
        </p:grpSpPr>
        <p:sp>
          <p:nvSpPr>
            <p:cNvPr id="43" name="모서리가 둥근 직사각형 42">
              <a:extLst>
                <a:ext uri="{FF2B5EF4-FFF2-40B4-BE49-F238E27FC236}">
                  <a16:creationId xmlns:a16="http://schemas.microsoft.com/office/drawing/2014/main" id="{55F87008-94AD-B505-B189-7BD83BD4770E}"/>
                </a:ext>
              </a:extLst>
            </p:cNvPr>
            <p:cNvSpPr/>
            <p:nvPr/>
          </p:nvSpPr>
          <p:spPr>
            <a:xfrm>
              <a:off x="3042303" y="3029484"/>
              <a:ext cx="3714203" cy="1002783"/>
            </a:xfrm>
            <a:prstGeom prst="roundRect">
              <a:avLst/>
            </a:prstGeom>
            <a:solidFill>
              <a:srgbClr val="2ABBDF">
                <a:alpha val="50196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grpSp>
          <p:nvGrpSpPr>
            <p:cNvPr id="44" name="그룹 43">
              <a:extLst>
                <a:ext uri="{FF2B5EF4-FFF2-40B4-BE49-F238E27FC236}">
                  <a16:creationId xmlns:a16="http://schemas.microsoft.com/office/drawing/2014/main" id="{7236B1D7-6466-573D-C355-144C99AFCFC6}"/>
                </a:ext>
              </a:extLst>
            </p:cNvPr>
            <p:cNvGrpSpPr/>
            <p:nvPr/>
          </p:nvGrpSpPr>
          <p:grpSpPr>
            <a:xfrm>
              <a:off x="3062451" y="3202866"/>
              <a:ext cx="891591" cy="725221"/>
              <a:chOff x="3153517" y="3267106"/>
              <a:chExt cx="891591" cy="725221"/>
            </a:xfrm>
          </p:grpSpPr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AD577A0-F85F-BD29-9763-926EEB50C7D6}"/>
                  </a:ext>
                </a:extLst>
              </p:cNvPr>
              <p:cNvSpPr txBox="1"/>
              <p:nvPr/>
            </p:nvSpPr>
            <p:spPr>
              <a:xfrm>
                <a:off x="3153517" y="3699141"/>
                <a:ext cx="891591" cy="293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2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DB Table1</a:t>
                </a:r>
                <a:endParaRPr kumimoji="1" lang="ko-KR" altLang="en-US" sz="12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pic>
            <p:nvPicPr>
              <p:cNvPr id="58" name="그래픽 57" descr="테이블 윤곽선">
                <a:extLst>
                  <a:ext uri="{FF2B5EF4-FFF2-40B4-BE49-F238E27FC236}">
                    <a16:creationId xmlns:a16="http://schemas.microsoft.com/office/drawing/2014/main" id="{DA0225B0-CB2C-9DCC-E095-D0AA67E200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8027" t="22459" r="8392"/>
              <a:stretch/>
            </p:blipFill>
            <p:spPr>
              <a:xfrm>
                <a:off x="3235686" y="3267106"/>
                <a:ext cx="764275" cy="709033"/>
              </a:xfrm>
              <a:prstGeom prst="rect">
                <a:avLst/>
              </a:prstGeom>
            </p:spPr>
          </p:pic>
          <p:sp>
            <p:nvSpPr>
              <p:cNvPr id="59" name="직사각형 58">
                <a:extLst>
                  <a:ext uri="{FF2B5EF4-FFF2-40B4-BE49-F238E27FC236}">
                    <a16:creationId xmlns:a16="http://schemas.microsoft.com/office/drawing/2014/main" id="{041E443F-B3BE-680C-19E2-275AED23AE6B}"/>
                  </a:ext>
                </a:extLst>
              </p:cNvPr>
              <p:cNvSpPr/>
              <p:nvPr/>
            </p:nvSpPr>
            <p:spPr>
              <a:xfrm>
                <a:off x="3272065" y="3279632"/>
                <a:ext cx="691512" cy="45333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5" name="그룹 44">
              <a:extLst>
                <a:ext uri="{FF2B5EF4-FFF2-40B4-BE49-F238E27FC236}">
                  <a16:creationId xmlns:a16="http://schemas.microsoft.com/office/drawing/2014/main" id="{38868084-EDA0-3BFB-4B2F-A58FA2630BD6}"/>
                </a:ext>
              </a:extLst>
            </p:cNvPr>
            <p:cNvGrpSpPr/>
            <p:nvPr/>
          </p:nvGrpSpPr>
          <p:grpSpPr>
            <a:xfrm>
              <a:off x="3977320" y="3197691"/>
              <a:ext cx="891591" cy="725221"/>
              <a:chOff x="4248207" y="3248351"/>
              <a:chExt cx="891591" cy="725221"/>
            </a:xfrm>
          </p:grpSpPr>
          <p:sp>
            <p:nvSpPr>
              <p:cNvPr id="54" name="TextBox 53">
                <a:extLst>
                  <a:ext uri="{FF2B5EF4-FFF2-40B4-BE49-F238E27FC236}">
                    <a16:creationId xmlns:a16="http://schemas.microsoft.com/office/drawing/2014/main" id="{97EFC18F-D81F-B957-C789-ED7B4D0B994F}"/>
                  </a:ext>
                </a:extLst>
              </p:cNvPr>
              <p:cNvSpPr txBox="1"/>
              <p:nvPr/>
            </p:nvSpPr>
            <p:spPr>
              <a:xfrm>
                <a:off x="4248207" y="3680386"/>
                <a:ext cx="891591" cy="293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2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DB Table2</a:t>
                </a:r>
                <a:endParaRPr kumimoji="1" lang="ko-KR" altLang="en-US" sz="12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pic>
            <p:nvPicPr>
              <p:cNvPr id="55" name="그래픽 54" descr="테이블 윤곽선">
                <a:extLst>
                  <a:ext uri="{FF2B5EF4-FFF2-40B4-BE49-F238E27FC236}">
                    <a16:creationId xmlns:a16="http://schemas.microsoft.com/office/drawing/2014/main" id="{65A340A8-058C-4382-8D84-E5CE7AD31F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8027" t="22459" r="8392"/>
              <a:stretch/>
            </p:blipFill>
            <p:spPr>
              <a:xfrm>
                <a:off x="4330376" y="3248351"/>
                <a:ext cx="764275" cy="709033"/>
              </a:xfrm>
              <a:prstGeom prst="rect">
                <a:avLst/>
              </a:prstGeom>
            </p:spPr>
          </p:pic>
          <p:sp>
            <p:nvSpPr>
              <p:cNvPr id="56" name="직사각형 55">
                <a:extLst>
                  <a:ext uri="{FF2B5EF4-FFF2-40B4-BE49-F238E27FC236}">
                    <a16:creationId xmlns:a16="http://schemas.microsoft.com/office/drawing/2014/main" id="{F32CC3E5-FF1E-3A61-2CB8-368469FF10FF}"/>
                  </a:ext>
                </a:extLst>
              </p:cNvPr>
              <p:cNvSpPr/>
              <p:nvPr/>
            </p:nvSpPr>
            <p:spPr>
              <a:xfrm>
                <a:off x="4366755" y="3263820"/>
                <a:ext cx="691512" cy="45333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6" name="그룹 45">
              <a:extLst>
                <a:ext uri="{FF2B5EF4-FFF2-40B4-BE49-F238E27FC236}">
                  <a16:creationId xmlns:a16="http://schemas.microsoft.com/office/drawing/2014/main" id="{CD47C366-EC2A-1D2E-DAF7-8172A2D215DE}"/>
                </a:ext>
              </a:extLst>
            </p:cNvPr>
            <p:cNvGrpSpPr/>
            <p:nvPr/>
          </p:nvGrpSpPr>
          <p:grpSpPr>
            <a:xfrm>
              <a:off x="4905290" y="3196364"/>
              <a:ext cx="891591" cy="725221"/>
              <a:chOff x="5365942" y="3246501"/>
              <a:chExt cx="891591" cy="725221"/>
            </a:xfrm>
          </p:grpSpPr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EA953F2A-6D94-D78C-E76C-A6BA0E4ADE8D}"/>
                  </a:ext>
                </a:extLst>
              </p:cNvPr>
              <p:cNvSpPr txBox="1"/>
              <p:nvPr/>
            </p:nvSpPr>
            <p:spPr>
              <a:xfrm>
                <a:off x="5365942" y="3678536"/>
                <a:ext cx="891591" cy="293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2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DB Table3</a:t>
                </a:r>
                <a:endParaRPr kumimoji="1" lang="ko-KR" altLang="en-US" sz="12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pic>
            <p:nvPicPr>
              <p:cNvPr id="52" name="그래픽 51" descr="테이블 윤곽선">
                <a:extLst>
                  <a:ext uri="{FF2B5EF4-FFF2-40B4-BE49-F238E27FC236}">
                    <a16:creationId xmlns:a16="http://schemas.microsoft.com/office/drawing/2014/main" id="{C8A78B8B-6723-402D-ABCE-DC8A4F8761E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8027" t="22459" r="8392"/>
              <a:stretch/>
            </p:blipFill>
            <p:spPr>
              <a:xfrm>
                <a:off x="5448111" y="3246501"/>
                <a:ext cx="764275" cy="709033"/>
              </a:xfrm>
              <a:prstGeom prst="rect">
                <a:avLst/>
              </a:prstGeom>
            </p:spPr>
          </p:pic>
          <p:sp>
            <p:nvSpPr>
              <p:cNvPr id="53" name="직사각형 52">
                <a:extLst>
                  <a:ext uri="{FF2B5EF4-FFF2-40B4-BE49-F238E27FC236}">
                    <a16:creationId xmlns:a16="http://schemas.microsoft.com/office/drawing/2014/main" id="{9B0F66B1-D90D-96A7-4253-8CFBAEA9E200}"/>
                  </a:ext>
                </a:extLst>
              </p:cNvPr>
              <p:cNvSpPr/>
              <p:nvPr/>
            </p:nvSpPr>
            <p:spPr>
              <a:xfrm>
                <a:off x="5484491" y="3254866"/>
                <a:ext cx="691512" cy="45333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  <p:grpSp>
          <p:nvGrpSpPr>
            <p:cNvPr id="47" name="그룹 46">
              <a:extLst>
                <a:ext uri="{FF2B5EF4-FFF2-40B4-BE49-F238E27FC236}">
                  <a16:creationId xmlns:a16="http://schemas.microsoft.com/office/drawing/2014/main" id="{EB96CE1D-921F-E880-5C1F-2FCFA2FBA762}"/>
                </a:ext>
              </a:extLst>
            </p:cNvPr>
            <p:cNvGrpSpPr/>
            <p:nvPr/>
          </p:nvGrpSpPr>
          <p:grpSpPr>
            <a:xfrm>
              <a:off x="5794025" y="3194250"/>
              <a:ext cx="891591" cy="725221"/>
              <a:chOff x="6417002" y="3225395"/>
              <a:chExt cx="891591" cy="725221"/>
            </a:xfrm>
          </p:grpSpPr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302A21E0-49A3-CCA8-7CA3-B65F12A7F41E}"/>
                  </a:ext>
                </a:extLst>
              </p:cNvPr>
              <p:cNvSpPr txBox="1"/>
              <p:nvPr/>
            </p:nvSpPr>
            <p:spPr>
              <a:xfrm>
                <a:off x="6417002" y="3657430"/>
                <a:ext cx="891591" cy="29318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kumimoji="1" lang="en-US" altLang="ko-KR" sz="1200" dirty="0">
                    <a:latin typeface="NanumSquareOTF" panose="020B0600000101010101" pitchFamily="34" charset="-127"/>
                    <a:ea typeface="NanumSquareOTF" panose="020B0600000101010101" pitchFamily="34" charset="-127"/>
                  </a:rPr>
                  <a:t>DB Table4</a:t>
                </a:r>
                <a:endParaRPr kumimoji="1" lang="ko-KR" altLang="en-US" sz="1200" dirty="0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  <p:pic>
            <p:nvPicPr>
              <p:cNvPr id="49" name="그래픽 48" descr="테이블 윤곽선">
                <a:extLst>
                  <a:ext uri="{FF2B5EF4-FFF2-40B4-BE49-F238E27FC236}">
                    <a16:creationId xmlns:a16="http://schemas.microsoft.com/office/drawing/2014/main" id="{715B191A-C830-6CD1-2710-9FD26440C7F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rcRect l="8027" t="22459" r="8392"/>
              <a:stretch/>
            </p:blipFill>
            <p:spPr>
              <a:xfrm>
                <a:off x="6499171" y="3225395"/>
                <a:ext cx="764275" cy="709033"/>
              </a:xfrm>
              <a:prstGeom prst="rect">
                <a:avLst/>
              </a:prstGeom>
            </p:spPr>
          </p:pic>
          <p:sp>
            <p:nvSpPr>
              <p:cNvPr id="50" name="직사각형 49">
                <a:extLst>
                  <a:ext uri="{FF2B5EF4-FFF2-40B4-BE49-F238E27FC236}">
                    <a16:creationId xmlns:a16="http://schemas.microsoft.com/office/drawing/2014/main" id="{5627C74C-7DB6-158B-3A7C-9EEC29F6A6B6}"/>
                  </a:ext>
                </a:extLst>
              </p:cNvPr>
              <p:cNvSpPr/>
              <p:nvPr/>
            </p:nvSpPr>
            <p:spPr>
              <a:xfrm>
                <a:off x="6535552" y="3235409"/>
                <a:ext cx="691512" cy="453337"/>
              </a:xfrm>
              <a:prstGeom prst="rect">
                <a:avLst/>
              </a:prstGeom>
              <a:noFill/>
              <a:ln w="28575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kumimoji="1" lang="ko-KR" altLang="en-US">
                  <a:latin typeface="NanumSquareOTF" panose="020B0600000101010101" pitchFamily="34" charset="-127"/>
                  <a:ea typeface="NanumSquareOTF" panose="020B0600000101010101" pitchFamily="34" charset="-127"/>
                </a:endParaRPr>
              </a:p>
            </p:txBody>
          </p:sp>
        </p:grpSp>
      </p:grp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622DAAEE-F325-74A1-F1B1-EBD7AD3AEE0A}"/>
              </a:ext>
            </a:extLst>
          </p:cNvPr>
          <p:cNvCxnSpPr>
            <a:cxnSpLocks/>
            <a:stCxn id="21" idx="3"/>
            <a:endCxn id="59" idx="0"/>
          </p:cNvCxnSpPr>
          <p:nvPr/>
        </p:nvCxnSpPr>
        <p:spPr>
          <a:xfrm>
            <a:off x="4965750" y="4764625"/>
            <a:ext cx="617758" cy="691287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1" name="꺾인 연결선[E] 60">
            <a:extLst>
              <a:ext uri="{FF2B5EF4-FFF2-40B4-BE49-F238E27FC236}">
                <a16:creationId xmlns:a16="http://schemas.microsoft.com/office/drawing/2014/main" id="{B7830FC7-DA63-AAA9-4FF0-4E6C69501EC3}"/>
              </a:ext>
            </a:extLst>
          </p:cNvPr>
          <p:cNvCxnSpPr>
            <a:cxnSpLocks/>
            <a:stCxn id="21" idx="3"/>
            <a:endCxn id="56" idx="0"/>
          </p:cNvCxnSpPr>
          <p:nvPr/>
        </p:nvCxnSpPr>
        <p:spPr>
          <a:xfrm>
            <a:off x="4965750" y="4764625"/>
            <a:ext cx="1532627" cy="689179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F6DE4C73-7150-2CBE-5475-5E928C4CA32C}"/>
              </a:ext>
            </a:extLst>
          </p:cNvPr>
          <p:cNvCxnSpPr>
            <a:cxnSpLocks/>
            <a:stCxn id="21" idx="3"/>
            <a:endCxn id="53" idx="0"/>
          </p:cNvCxnSpPr>
          <p:nvPr/>
        </p:nvCxnSpPr>
        <p:spPr>
          <a:xfrm>
            <a:off x="4965750" y="4764625"/>
            <a:ext cx="2460598" cy="681213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3" name="꺾인 연결선[E] 62">
            <a:extLst>
              <a:ext uri="{FF2B5EF4-FFF2-40B4-BE49-F238E27FC236}">
                <a16:creationId xmlns:a16="http://schemas.microsoft.com/office/drawing/2014/main" id="{4A92C9AE-380C-31E1-8D05-A1D9BEC3A099}"/>
              </a:ext>
            </a:extLst>
          </p:cNvPr>
          <p:cNvCxnSpPr>
            <a:cxnSpLocks/>
            <a:stCxn id="21" idx="3"/>
            <a:endCxn id="50" idx="0"/>
          </p:cNvCxnSpPr>
          <p:nvPr/>
        </p:nvCxnSpPr>
        <p:spPr>
          <a:xfrm>
            <a:off x="4965750" y="4764625"/>
            <a:ext cx="3349334" cy="680774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08" name="TextBox 1407">
            <a:extLst>
              <a:ext uri="{FF2B5EF4-FFF2-40B4-BE49-F238E27FC236}">
                <a16:creationId xmlns:a16="http://schemas.microsoft.com/office/drawing/2014/main" id="{7AAD3D57-D4FC-AC9E-BA51-FDADB955657E}"/>
              </a:ext>
            </a:extLst>
          </p:cNvPr>
          <p:cNvSpPr txBox="1"/>
          <p:nvPr/>
        </p:nvSpPr>
        <p:spPr>
          <a:xfrm>
            <a:off x="7726674" y="5003345"/>
            <a:ext cx="1139797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A </a:t>
            </a: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처리완료까지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Table Lock</a:t>
            </a:r>
          </a:p>
        </p:txBody>
      </p:sp>
      <p:sp>
        <p:nvSpPr>
          <p:cNvPr id="1409" name="TextBox 1408">
            <a:extLst>
              <a:ext uri="{FF2B5EF4-FFF2-40B4-BE49-F238E27FC236}">
                <a16:creationId xmlns:a16="http://schemas.microsoft.com/office/drawing/2014/main" id="{40F450D9-5B22-7EE4-D003-5C35544567C2}"/>
              </a:ext>
            </a:extLst>
          </p:cNvPr>
          <p:cNvSpPr txBox="1"/>
          <p:nvPr/>
        </p:nvSpPr>
        <p:spPr>
          <a:xfrm>
            <a:off x="6820331" y="5003345"/>
            <a:ext cx="1139797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A </a:t>
            </a: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처리완료까지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Table Lock</a:t>
            </a:r>
          </a:p>
        </p:txBody>
      </p:sp>
      <p:sp>
        <p:nvSpPr>
          <p:cNvPr id="1410" name="TextBox 1409">
            <a:extLst>
              <a:ext uri="{FF2B5EF4-FFF2-40B4-BE49-F238E27FC236}">
                <a16:creationId xmlns:a16="http://schemas.microsoft.com/office/drawing/2014/main" id="{D1F75EB0-0C57-B130-3562-E07DAE35D818}"/>
              </a:ext>
            </a:extLst>
          </p:cNvPr>
          <p:cNvSpPr txBox="1"/>
          <p:nvPr/>
        </p:nvSpPr>
        <p:spPr>
          <a:xfrm>
            <a:off x="5913988" y="5003345"/>
            <a:ext cx="1139797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A </a:t>
            </a: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처리완료까지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Table Lock</a:t>
            </a:r>
          </a:p>
        </p:txBody>
      </p:sp>
      <p:sp>
        <p:nvSpPr>
          <p:cNvPr id="1411" name="TextBox 1410">
            <a:extLst>
              <a:ext uri="{FF2B5EF4-FFF2-40B4-BE49-F238E27FC236}">
                <a16:creationId xmlns:a16="http://schemas.microsoft.com/office/drawing/2014/main" id="{852399CB-1FCD-2858-24A8-90D2E8759F7F}"/>
              </a:ext>
            </a:extLst>
          </p:cNvPr>
          <p:cNvSpPr txBox="1"/>
          <p:nvPr/>
        </p:nvSpPr>
        <p:spPr>
          <a:xfrm>
            <a:off x="5007645" y="5003345"/>
            <a:ext cx="1139797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A </a:t>
            </a:r>
            <a:r>
              <a:rPr kumimoji="1" lang="ko-KR" altLang="en-US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처리완료까지 </a:t>
            </a:r>
            <a:r>
              <a:rPr kumimoji="1" lang="en-US" altLang="ko-KR" sz="700" dirty="0">
                <a:solidFill>
                  <a:srgbClr val="FF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Table Lock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2E0E086-5DF1-7684-7C02-B127B8D4B088}"/>
              </a:ext>
            </a:extLst>
          </p:cNvPr>
          <p:cNvSpPr txBox="1"/>
          <p:nvPr/>
        </p:nvSpPr>
        <p:spPr>
          <a:xfrm>
            <a:off x="150255" y="2783550"/>
            <a:ext cx="9160885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en-US" altLang="ko-KR" sz="12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bctrans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DB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경우 현재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MariaDB</a:t>
            </a:r>
            <a:r>
              <a:rPr kumimoji="1" lang="ko-KR" altLang="en-US" sz="12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사용 중이며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기본 격리 수준은 </a:t>
            </a:r>
            <a:r>
              <a:rPr kumimoji="1" lang="en-US" altLang="ko-KR" sz="12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“REPEATABLE READ”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파악됨</a:t>
            </a:r>
            <a:endParaRPr kumimoji="1" lang="en-US" altLang="ko-KR" sz="12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DB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격리수준은 </a:t>
            </a:r>
            <a:r>
              <a:rPr kumimoji="1" lang="en-US" altLang="ko-KR" sz="12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“DB </a:t>
            </a:r>
            <a:r>
              <a:rPr kumimoji="1" lang="ko-KR" altLang="en-US" sz="12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데이터의 무결성을 보장하기 위하여 데이터 읽기</a:t>
            </a:r>
            <a:r>
              <a:rPr kumimoji="1" lang="en-US" altLang="ko-KR" sz="12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kumimoji="1" lang="ko-KR" altLang="en-US" sz="12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쓰기가 발생하는 동안 동일 데이터에 대한 접근을 제한</a:t>
            </a:r>
            <a:r>
              <a:rPr kumimoji="1" lang="en-US" altLang="ko-KR" sz="12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(Lock)”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하는 것</a:t>
            </a:r>
            <a:endParaRPr kumimoji="1" lang="en-US" altLang="ko-KR" sz="12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369512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42E417-FA25-4BA0-9A87-DC55DC8A230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44455A58-6BB1-4DF3-4EF5-DF4514FAC2A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1718" y="1491915"/>
            <a:ext cx="3094772" cy="292452"/>
          </a:xfrm>
        </p:spPr>
        <p:txBody>
          <a:bodyPr/>
          <a:lstStyle/>
          <a:p>
            <a:pPr algn="l"/>
            <a:r>
              <a:rPr lang="en-US" altLang="ko-KR" sz="1800" spc="0" dirty="0" err="1"/>
              <a:t>bctrans-api</a:t>
            </a:r>
            <a:r>
              <a:rPr lang="en-US" altLang="ko-KR" sz="1800" spc="0" dirty="0"/>
              <a:t> </a:t>
            </a:r>
            <a:r>
              <a:rPr lang="ko-KR" altLang="en-US" sz="1800" spc="0" dirty="0" err="1"/>
              <a:t>리팩토링</a:t>
            </a:r>
            <a:r>
              <a:rPr lang="en-US" altLang="ko-KR" sz="1800" spc="0" dirty="0"/>
              <a:t>(1</a:t>
            </a:r>
            <a:r>
              <a:rPr lang="ko-KR" altLang="en-US" sz="1800" spc="0" dirty="0"/>
              <a:t>차</a:t>
            </a:r>
            <a:r>
              <a:rPr lang="en-US" altLang="ko-KR" sz="1800" spc="0" dirty="0"/>
              <a:t>)</a:t>
            </a:r>
            <a:endParaRPr lang="ko-KR" altLang="en-US" sz="1800" spc="0" dirty="0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D9B9F93-8482-4407-8BBF-7D8F25037597}"/>
              </a:ext>
            </a:extLst>
          </p:cNvPr>
          <p:cNvGrpSpPr/>
          <p:nvPr/>
        </p:nvGrpSpPr>
        <p:grpSpPr>
          <a:xfrm>
            <a:off x="2782890" y="1253995"/>
            <a:ext cx="467436" cy="594967"/>
            <a:chOff x="4338282" y="1820798"/>
            <a:chExt cx="467436" cy="594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A3257F27-3721-817A-26B3-72A25AE3261A}"/>
                </a:ext>
              </a:extLst>
            </p:cNvPr>
            <p:cNvSpPr txBox="1"/>
            <p:nvPr/>
          </p:nvSpPr>
          <p:spPr>
            <a:xfrm>
              <a:off x="4338282" y="1820798"/>
              <a:ext cx="467436" cy="556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200"/>
                </a:spcAft>
              </a:pPr>
              <a:r>
                <a:rPr lang="en-US" altLang="ko-KR" sz="30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III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5A2A7E29-6C03-590E-C1C3-18E4E86B1566}"/>
                </a:ext>
              </a:extLst>
            </p:cNvPr>
            <p:cNvSpPr/>
            <p:nvPr/>
          </p:nvSpPr>
          <p:spPr>
            <a:xfrm>
              <a:off x="4338282" y="2397765"/>
              <a:ext cx="467436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Gothic ExtraBold" panose="020D0604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AAB79D94-03FA-45B9-8457-3FB295ED093E}"/>
              </a:ext>
            </a:extLst>
          </p:cNvPr>
          <p:cNvSpPr/>
          <p:nvPr/>
        </p:nvSpPr>
        <p:spPr>
          <a:xfrm>
            <a:off x="3016608" y="1983782"/>
            <a:ext cx="3529882" cy="2158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VBS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 사항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TSS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개선 사항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ko-KR" altLang="en-US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2743281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0177C-DD8E-CB19-DCB2-F543D272CF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B511405-8472-66FA-970C-E367D70FFD2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F215F976-05C4-C770-B756-4AAB8E8B53F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28219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(1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차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DD68238F-10CB-1E4D-1628-36BFE344F51A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F33D8877-DF15-9840-AD84-8F8F9A5092E8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3.1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개선 사항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2B6A2927-BE1E-4D72-38E3-670193F3BA36}"/>
              </a:ext>
            </a:extLst>
          </p:cNvPr>
          <p:cNvSpPr/>
          <p:nvPr/>
        </p:nvSpPr>
        <p:spPr bwMode="auto">
          <a:xfrm>
            <a:off x="444398" y="1468700"/>
            <a:ext cx="8200084" cy="2137618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각 운송 이벤트별 요청 파라미터를 </a:t>
            </a:r>
            <a:r>
              <a:rPr lang="en-US" altLang="ko-KR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VO</a:t>
            </a:r>
            <a:r>
              <a:rPr lang="ko-KR" altLang="en-US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로 정의하고 처리 결과를 명확하게 정의된 </a:t>
            </a:r>
            <a:r>
              <a:rPr lang="en-US" altLang="ko-KR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DTO</a:t>
            </a:r>
            <a:r>
              <a:rPr lang="ko-KR" altLang="en-US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로 변환</a:t>
            </a:r>
            <a:endParaRPr lang="en-US" altLang="ko-KR" sz="1400" b="1" dirty="0">
              <a:solidFill>
                <a:srgbClr val="C00000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운송 이벤트별 서비스 로직 분리</a:t>
            </a:r>
          </a:p>
          <a:p>
            <a:pPr marL="403225" lvl="2" indent="-176213" defTabSz="995690" eaLnBrk="0" fontAlgn="base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차적으로 각 운송 이벤트별 비즈니스 로직을 분리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서비스 로직이 공통로직은 별도의 클래스로 분리</a:t>
            </a:r>
          </a:p>
          <a:p>
            <a:pPr marL="403225" lvl="2" indent="-176213" defTabSz="995690" eaLnBrk="0" fontAlgn="base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책임을 분리하여 이벤트별 로직을 격리</a:t>
            </a:r>
            <a:r>
              <a:rPr lang="en-US" altLang="ko-KR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추상클래스로 분리하여 코드 재사용성 용이</a:t>
            </a:r>
            <a:r>
              <a:rPr lang="en-US" altLang="ko-KR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단위테스트에 용이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터미널 내부</a:t>
            </a:r>
            <a:r>
              <a:rPr lang="en-US" altLang="ko-KR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</a:t>
            </a:r>
            <a:r>
              <a:rPr lang="ko-KR" altLang="en-US" sz="1400" b="1" dirty="0" err="1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게이트진입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이후</a:t>
            </a:r>
            <a:r>
              <a:rPr lang="en-US" altLang="ko-KR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발생하는 모든 이벤트는 공통된 로직을 가져</a:t>
            </a:r>
            <a:r>
              <a:rPr lang="en-US" altLang="ko-KR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별도의 클래스로 관리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403225" lvl="2" indent="-176213" defTabSz="995690" eaLnBrk="0" fontAlgn="base" hangingPunct="0">
              <a:spcBef>
                <a:spcPct val="20000"/>
              </a:spcBef>
              <a:buFont typeface="Wingdings" pitchFamily="2" charset="2"/>
              <a:buChar char="ü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운송이벤트 타입별로 </a:t>
            </a:r>
            <a:r>
              <a:rPr lang="ko-KR" altLang="en-US" sz="1400" b="1" dirty="0" err="1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핸들러로</a:t>
            </a: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분리하여 사용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크게 </a:t>
            </a:r>
            <a:r>
              <a:rPr lang="ko-KR" altLang="en-US" sz="1400" b="1" dirty="0" err="1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운송오더</a:t>
            </a:r>
            <a:r>
              <a:rPr lang="ko-KR" altLang="en-US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생성</a:t>
            </a:r>
            <a:r>
              <a:rPr lang="en-US" altLang="ko-KR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게이트 진입</a:t>
            </a:r>
            <a:r>
              <a:rPr lang="en-US" altLang="ko-KR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rgbClr val="C00000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내부 운송이벤트로 분류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  <a:p>
            <a:pPr marL="0" lvl="1" defTabSz="995690" eaLnBrk="0" fontAlgn="base" hangingPunct="0">
              <a:spcBef>
                <a:spcPct val="20000"/>
              </a:spcBef>
              <a:defRPr/>
            </a:pP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A3E31C-B68C-6AD7-A800-6D92CE49CF6A}"/>
              </a:ext>
            </a:extLst>
          </p:cNvPr>
          <p:cNvSpPr txBox="1"/>
          <p:nvPr/>
        </p:nvSpPr>
        <p:spPr>
          <a:xfrm>
            <a:off x="1821805" y="6111530"/>
            <a:ext cx="14189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구조적 개선 사항</a:t>
            </a:r>
            <a:endParaRPr kumimoji="1" lang="ko-Kore-KR" altLang="en-US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27695ED7-3245-E5EA-3A30-7ED97B472A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398" y="3788172"/>
            <a:ext cx="4198264" cy="2313468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D1960111-B065-EE95-DBD6-001CA40A65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6189" y="3798062"/>
            <a:ext cx="3945573" cy="2313468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9CAB1A0-05AA-5721-3B18-C8D90AB27FA0}"/>
              </a:ext>
            </a:extLst>
          </p:cNvPr>
          <p:cNvSpPr txBox="1"/>
          <p:nvPr/>
        </p:nvSpPr>
        <p:spPr>
          <a:xfrm>
            <a:off x="5464083" y="6111530"/>
            <a:ext cx="248978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4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서비스 내부 기능을 함수로 정의</a:t>
            </a:r>
            <a:endParaRPr kumimoji="1" lang="ko-Kore-KR" altLang="en-US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39A721D-1E6C-85FE-CE35-D466CAE9A79B}"/>
              </a:ext>
            </a:extLst>
          </p:cNvPr>
          <p:cNvSpPr/>
          <p:nvPr/>
        </p:nvSpPr>
        <p:spPr>
          <a:xfrm>
            <a:off x="462238" y="3797164"/>
            <a:ext cx="2778545" cy="745715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9C347EF1-32C0-BCA5-6B9A-BE895922F49E}"/>
              </a:ext>
            </a:extLst>
          </p:cNvPr>
          <p:cNvSpPr/>
          <p:nvPr/>
        </p:nvSpPr>
        <p:spPr>
          <a:xfrm>
            <a:off x="3302024" y="3788172"/>
            <a:ext cx="1279397" cy="789656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운송이벤트별 타입 정의</a:t>
            </a:r>
            <a:endParaRPr lang="en-US" altLang="ko-KR" sz="9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A6E6DE-0775-5409-6CEB-3AC6D21B8002}"/>
              </a:ext>
            </a:extLst>
          </p:cNvPr>
          <p:cNvSpPr/>
          <p:nvPr/>
        </p:nvSpPr>
        <p:spPr>
          <a:xfrm>
            <a:off x="3302024" y="4821700"/>
            <a:ext cx="1279397" cy="567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공통로직 정의</a:t>
            </a:r>
            <a:endParaRPr lang="en-US" altLang="ko-KR" sz="9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83801F9-99A1-7083-E455-A502B49BE468}"/>
              </a:ext>
            </a:extLst>
          </p:cNvPr>
          <p:cNvSpPr/>
          <p:nvPr/>
        </p:nvSpPr>
        <p:spPr>
          <a:xfrm>
            <a:off x="4901252" y="5016442"/>
            <a:ext cx="3619558" cy="801938"/>
          </a:xfrm>
          <a:prstGeom prst="rect">
            <a:avLst/>
          </a:prstGeom>
          <a:noFill/>
          <a:ln w="38100">
            <a:solidFill>
              <a:srgbClr val="FFFF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86B5514-1D11-9090-3959-D4BCEA84F1E2}"/>
              </a:ext>
            </a:extLst>
          </p:cNvPr>
          <p:cNvSpPr/>
          <p:nvPr/>
        </p:nvSpPr>
        <p:spPr>
          <a:xfrm>
            <a:off x="7485068" y="3788172"/>
            <a:ext cx="1279397" cy="567600"/>
          </a:xfrm>
          <a:prstGeom prst="rect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 내부에서 별도의 기능은 함수로 재정의</a:t>
            </a:r>
            <a:endParaRPr lang="en-US" altLang="ko-KR" sz="9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4395517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7554D9-7E24-278A-E62C-BC7A2910BD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8464773-D058-C3DA-CD56-619ED85CF62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699EDB33-7E51-ED88-B64F-0869B13492B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28219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(1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차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F80777C1-9C41-759A-CE83-C6C25A96C647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0D52B7C7-71A3-E3E3-50D5-845272FB1E2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3.1 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개선사항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운송오더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생성 및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코피노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검증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수정사항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(1/2)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C33A1736-ED60-8CB2-D446-4BA93610E352}"/>
              </a:ext>
            </a:extLst>
          </p:cNvPr>
          <p:cNvSpPr/>
          <p:nvPr/>
        </p:nvSpPr>
        <p:spPr>
          <a:xfrm>
            <a:off x="3204639" y="1563498"/>
            <a:ext cx="1247130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VbsCopinoVerificationService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1D0B3BB2-E155-A14E-70AE-0700B4AE443C}"/>
              </a:ext>
            </a:extLst>
          </p:cNvPr>
          <p:cNvSpPr/>
          <p:nvPr/>
        </p:nvSpPr>
        <p:spPr>
          <a:xfrm>
            <a:off x="4703729" y="1558352"/>
            <a:ext cx="1244346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VbsTruckTransOrder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1B4B650-35B7-FF61-971F-49AEC64BFDE8}"/>
              </a:ext>
            </a:extLst>
          </p:cNvPr>
          <p:cNvSpPr/>
          <p:nvPr/>
        </p:nvSpPr>
        <p:spPr>
          <a:xfrm>
            <a:off x="6200035" y="1558352"/>
            <a:ext cx="1244346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VbsBchainService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4" name="직선 연결선 20">
            <a:extLst>
              <a:ext uri="{FF2B5EF4-FFF2-40B4-BE49-F238E27FC236}">
                <a16:creationId xmlns:a16="http://schemas.microsoft.com/office/drawing/2014/main" id="{6581EC1A-1BB9-89E6-F278-CB66A609ED1E}"/>
              </a:ext>
            </a:extLst>
          </p:cNvPr>
          <p:cNvCxnSpPr>
            <a:cxnSpLocks/>
          </p:cNvCxnSpPr>
          <p:nvPr/>
        </p:nvCxnSpPr>
        <p:spPr>
          <a:xfrm>
            <a:off x="3845320" y="1868005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21">
            <a:extLst>
              <a:ext uri="{FF2B5EF4-FFF2-40B4-BE49-F238E27FC236}">
                <a16:creationId xmlns:a16="http://schemas.microsoft.com/office/drawing/2014/main" id="{150E3D9C-7E5B-C13B-108B-2A4DF9313A1A}"/>
              </a:ext>
            </a:extLst>
          </p:cNvPr>
          <p:cNvCxnSpPr>
            <a:cxnSpLocks/>
          </p:cNvCxnSpPr>
          <p:nvPr/>
        </p:nvCxnSpPr>
        <p:spPr>
          <a:xfrm>
            <a:off x="5359323" y="1862736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연결선 22">
            <a:extLst>
              <a:ext uri="{FF2B5EF4-FFF2-40B4-BE49-F238E27FC236}">
                <a16:creationId xmlns:a16="http://schemas.microsoft.com/office/drawing/2014/main" id="{19F43FA6-10A1-ABDE-6B2D-18C08A187FE8}"/>
              </a:ext>
            </a:extLst>
          </p:cNvPr>
          <p:cNvCxnSpPr>
            <a:cxnSpLocks/>
          </p:cNvCxnSpPr>
          <p:nvPr/>
        </p:nvCxnSpPr>
        <p:spPr>
          <a:xfrm>
            <a:off x="6849710" y="1862736"/>
            <a:ext cx="0" cy="39865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23">
            <a:extLst>
              <a:ext uri="{FF2B5EF4-FFF2-40B4-BE49-F238E27FC236}">
                <a16:creationId xmlns:a16="http://schemas.microsoft.com/office/drawing/2014/main" id="{15ACA07A-16E7-43DD-886F-18453DD65150}"/>
              </a:ext>
            </a:extLst>
          </p:cNvPr>
          <p:cNvCxnSpPr>
            <a:cxnSpLocks/>
          </p:cNvCxnSpPr>
          <p:nvPr/>
        </p:nvCxnSpPr>
        <p:spPr>
          <a:xfrm>
            <a:off x="8271446" y="1853627"/>
            <a:ext cx="0" cy="39594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351219F6-FF16-3964-AF65-587AE032BD2E}"/>
              </a:ext>
            </a:extLst>
          </p:cNvPr>
          <p:cNvSpPr/>
          <p:nvPr/>
        </p:nvSpPr>
        <p:spPr>
          <a:xfrm>
            <a:off x="3746560" y="2812392"/>
            <a:ext cx="206081" cy="262379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3A7D020E-741A-D493-FE7D-53309C473E0D}"/>
              </a:ext>
            </a:extLst>
          </p:cNvPr>
          <p:cNvSpPr/>
          <p:nvPr/>
        </p:nvSpPr>
        <p:spPr>
          <a:xfrm>
            <a:off x="5261120" y="3190021"/>
            <a:ext cx="206081" cy="3665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3" name="직선 화살표 연결선 32">
            <a:extLst>
              <a:ext uri="{FF2B5EF4-FFF2-40B4-BE49-F238E27FC236}">
                <a16:creationId xmlns:a16="http://schemas.microsoft.com/office/drawing/2014/main" id="{FC7CD1FB-671D-4CE8-E13A-636CDD437CA0}"/>
              </a:ext>
            </a:extLst>
          </p:cNvPr>
          <p:cNvCxnSpPr>
            <a:cxnSpLocks/>
          </p:cNvCxnSpPr>
          <p:nvPr/>
        </p:nvCxnSpPr>
        <p:spPr>
          <a:xfrm>
            <a:off x="5484369" y="3290776"/>
            <a:ext cx="534950" cy="1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4DFBF700-7CA4-2C00-A7B3-1E1726E9679A}"/>
              </a:ext>
            </a:extLst>
          </p:cNvPr>
          <p:cNvSpPr txBox="1"/>
          <p:nvPr/>
        </p:nvSpPr>
        <p:spPr>
          <a:xfrm>
            <a:off x="2625972" y="2582281"/>
            <a:ext cx="71737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메소드 확인</a:t>
            </a:r>
            <a:endParaRPr lang="ko-KR" altLang="en-US" sz="600" baseline="300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CC54D1B8-DBE3-1BDA-06F6-ECB7EDCCB550}"/>
              </a:ext>
            </a:extLst>
          </p:cNvPr>
          <p:cNvCxnSpPr>
            <a:cxnSpLocks/>
          </p:cNvCxnSpPr>
          <p:nvPr/>
        </p:nvCxnSpPr>
        <p:spPr>
          <a:xfrm flipH="1">
            <a:off x="1035670" y="5522469"/>
            <a:ext cx="125213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5AFCFB9B-064B-11A9-A111-E9937F0F8834}"/>
              </a:ext>
            </a:extLst>
          </p:cNvPr>
          <p:cNvSpPr txBox="1"/>
          <p:nvPr/>
        </p:nvSpPr>
        <p:spPr>
          <a:xfrm>
            <a:off x="1079215" y="5386111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2A10DD4-2C0D-5A9B-F620-2E74F9799FF7}"/>
              </a:ext>
            </a:extLst>
          </p:cNvPr>
          <p:cNvGrpSpPr/>
          <p:nvPr/>
        </p:nvGrpSpPr>
        <p:grpSpPr>
          <a:xfrm>
            <a:off x="7717296" y="5943908"/>
            <a:ext cx="1271961" cy="887225"/>
            <a:chOff x="6098318" y="5925926"/>
            <a:chExt cx="1271961" cy="887225"/>
          </a:xfrm>
        </p:grpSpPr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8D03646F-38C9-5F10-5679-FA03DAD587A7}"/>
                </a:ext>
              </a:extLst>
            </p:cNvPr>
            <p:cNvSpPr/>
            <p:nvPr/>
          </p:nvSpPr>
          <p:spPr>
            <a:xfrm>
              <a:off x="6098318" y="5925926"/>
              <a:ext cx="1271961" cy="8872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59" name="직선 화살표 연결선 58">
              <a:extLst>
                <a:ext uri="{FF2B5EF4-FFF2-40B4-BE49-F238E27FC236}">
                  <a16:creationId xmlns:a16="http://schemas.microsoft.com/office/drawing/2014/main" id="{8D12E3B3-AE9A-8256-2DE8-8D38D2B6968A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292036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0" name="TextBox 59">
              <a:extLst>
                <a:ext uri="{FF2B5EF4-FFF2-40B4-BE49-F238E27FC236}">
                  <a16:creationId xmlns:a16="http://schemas.microsoft.com/office/drawing/2014/main" id="{CF4E85F0-FD79-46F7-9738-EF0FB496346E}"/>
                </a:ext>
              </a:extLst>
            </p:cNvPr>
            <p:cNvSpPr txBox="1"/>
            <p:nvPr/>
          </p:nvSpPr>
          <p:spPr>
            <a:xfrm>
              <a:off x="6610609" y="624412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응답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5B68A765-8F25-9CC6-47F4-7FB3CA46DC43}"/>
                </a:ext>
              </a:extLst>
            </p:cNvPr>
            <p:cNvSpPr txBox="1"/>
            <p:nvPr/>
          </p:nvSpPr>
          <p:spPr>
            <a:xfrm>
              <a:off x="6610609" y="6100019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요청</a:t>
              </a:r>
            </a:p>
          </p:txBody>
        </p:sp>
        <p:cxnSp>
          <p:nvCxnSpPr>
            <p:cNvPr id="62" name="직선 화살표 연결선 61">
              <a:extLst>
                <a:ext uri="{FF2B5EF4-FFF2-40B4-BE49-F238E27FC236}">
                  <a16:creationId xmlns:a16="http://schemas.microsoft.com/office/drawing/2014/main" id="{BEF799B5-ED61-CB5B-DB0F-6F53F0A50F1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036" y="6142423"/>
              <a:ext cx="373097" cy="20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직선 화살표 연결선 62">
              <a:extLst>
                <a:ext uri="{FF2B5EF4-FFF2-40B4-BE49-F238E27FC236}">
                  <a16:creationId xmlns:a16="http://schemas.microsoft.com/office/drawing/2014/main" id="{8FAFF119-CC1E-1464-047F-06AB1BA6F669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443585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8" name="TextBox 1407">
              <a:extLst>
                <a:ext uri="{FF2B5EF4-FFF2-40B4-BE49-F238E27FC236}">
                  <a16:creationId xmlns:a16="http://schemas.microsoft.com/office/drawing/2014/main" id="{55DD6DD5-591B-876A-93D5-6C9BEB454EB6}"/>
                </a:ext>
              </a:extLst>
            </p:cNvPr>
            <p:cNvSpPr txBox="1"/>
            <p:nvPr/>
          </p:nvSpPr>
          <p:spPr>
            <a:xfrm>
              <a:off x="6652712" y="6407198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요청</a:t>
              </a:r>
            </a:p>
          </p:txBody>
        </p:sp>
        <p:cxnSp>
          <p:nvCxnSpPr>
            <p:cNvPr id="1409" name="직선 화살표 연결선 1408">
              <a:extLst>
                <a:ext uri="{FF2B5EF4-FFF2-40B4-BE49-F238E27FC236}">
                  <a16:creationId xmlns:a16="http://schemas.microsoft.com/office/drawing/2014/main" id="{FAA8DF64-B2B3-430F-90A7-4CB72AAB38F2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606807"/>
              <a:ext cx="3814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10" name="TextBox 1409">
              <a:extLst>
                <a:ext uri="{FF2B5EF4-FFF2-40B4-BE49-F238E27FC236}">
                  <a16:creationId xmlns:a16="http://schemas.microsoft.com/office/drawing/2014/main" id="{41F45E77-A168-72D5-3C95-55367353690D}"/>
                </a:ext>
              </a:extLst>
            </p:cNvPr>
            <p:cNvSpPr txBox="1"/>
            <p:nvPr/>
          </p:nvSpPr>
          <p:spPr>
            <a:xfrm>
              <a:off x="6652712" y="657028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응답</a:t>
              </a:r>
            </a:p>
          </p:txBody>
        </p:sp>
      </p:grpSp>
      <p:sp>
        <p:nvSpPr>
          <p:cNvPr id="1418" name="원통형 60">
            <a:extLst>
              <a:ext uri="{FF2B5EF4-FFF2-40B4-BE49-F238E27FC236}">
                <a16:creationId xmlns:a16="http://schemas.microsoft.com/office/drawing/2014/main" id="{EA834999-984E-5E82-858A-D15C9BD5F7F6}"/>
              </a:ext>
            </a:extLst>
          </p:cNvPr>
          <p:cNvSpPr/>
          <p:nvPr/>
        </p:nvSpPr>
        <p:spPr>
          <a:xfrm>
            <a:off x="6043774" y="3251416"/>
            <a:ext cx="462007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9" name="TextBox 1418">
            <a:extLst>
              <a:ext uri="{FF2B5EF4-FFF2-40B4-BE49-F238E27FC236}">
                <a16:creationId xmlns:a16="http://schemas.microsoft.com/office/drawing/2014/main" id="{98224D84-9011-501F-43CC-2F1077E13B44}"/>
              </a:ext>
            </a:extLst>
          </p:cNvPr>
          <p:cNvSpPr txBox="1"/>
          <p:nvPr/>
        </p:nvSpPr>
        <p:spPr>
          <a:xfrm>
            <a:off x="5962052" y="3503894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21" name="TextBox 1420">
            <a:extLst>
              <a:ext uri="{FF2B5EF4-FFF2-40B4-BE49-F238E27FC236}">
                <a16:creationId xmlns:a16="http://schemas.microsoft.com/office/drawing/2014/main" id="{57174AD5-D2E5-8CB9-EFAF-604D45AF0D45}"/>
              </a:ext>
            </a:extLst>
          </p:cNvPr>
          <p:cNvSpPr txBox="1"/>
          <p:nvPr/>
        </p:nvSpPr>
        <p:spPr>
          <a:xfrm>
            <a:off x="2467658" y="5246546"/>
            <a:ext cx="62841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운송오더</a:t>
            </a:r>
            <a:r>
              <a:rPr lang="ko-KR" altLang="en-US" sz="600" dirty="0"/>
              <a:t> 정보 </a:t>
            </a:r>
            <a:endParaRPr lang="ko-KR" altLang="en-US" sz="600" baseline="30000" dirty="0"/>
          </a:p>
        </p:txBody>
      </p:sp>
      <p:sp>
        <p:nvSpPr>
          <p:cNvPr id="1429" name="사각형: 둥근 모서리 4">
            <a:extLst>
              <a:ext uri="{FF2B5EF4-FFF2-40B4-BE49-F238E27FC236}">
                <a16:creationId xmlns:a16="http://schemas.microsoft.com/office/drawing/2014/main" id="{D78F1C6B-170A-CF9F-CBC2-C250B9B3D511}"/>
              </a:ext>
            </a:extLst>
          </p:cNvPr>
          <p:cNvSpPr/>
          <p:nvPr/>
        </p:nvSpPr>
        <p:spPr>
          <a:xfrm>
            <a:off x="1778835" y="1551974"/>
            <a:ext cx="1247130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VbsInvokeAlarm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Controller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430" name="직선 연결선 20">
            <a:extLst>
              <a:ext uri="{FF2B5EF4-FFF2-40B4-BE49-F238E27FC236}">
                <a16:creationId xmlns:a16="http://schemas.microsoft.com/office/drawing/2014/main" id="{E0CC8EF9-4686-9979-A3F0-AD5ABC41EE41}"/>
              </a:ext>
            </a:extLst>
          </p:cNvPr>
          <p:cNvCxnSpPr>
            <a:cxnSpLocks/>
          </p:cNvCxnSpPr>
          <p:nvPr/>
        </p:nvCxnSpPr>
        <p:spPr>
          <a:xfrm>
            <a:off x="2402400" y="1868005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1" name="직사각형 1430">
            <a:extLst>
              <a:ext uri="{FF2B5EF4-FFF2-40B4-BE49-F238E27FC236}">
                <a16:creationId xmlns:a16="http://schemas.microsoft.com/office/drawing/2014/main" id="{D525518E-6B37-C96A-BD05-939BF0288122}"/>
              </a:ext>
            </a:extLst>
          </p:cNvPr>
          <p:cNvSpPr/>
          <p:nvPr/>
        </p:nvSpPr>
        <p:spPr>
          <a:xfrm>
            <a:off x="2289325" y="2514570"/>
            <a:ext cx="206081" cy="30446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5" name="직선 화살표 연결선 1434">
            <a:extLst>
              <a:ext uri="{FF2B5EF4-FFF2-40B4-BE49-F238E27FC236}">
                <a16:creationId xmlns:a16="http://schemas.microsoft.com/office/drawing/2014/main" id="{978278D4-B5FB-895A-5B71-FB7D24FF4208}"/>
              </a:ext>
            </a:extLst>
          </p:cNvPr>
          <p:cNvCxnSpPr>
            <a:cxnSpLocks/>
          </p:cNvCxnSpPr>
          <p:nvPr/>
        </p:nvCxnSpPr>
        <p:spPr>
          <a:xfrm>
            <a:off x="347323" y="2199208"/>
            <a:ext cx="4728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6" name="TextBox 1435">
            <a:extLst>
              <a:ext uri="{FF2B5EF4-FFF2-40B4-BE49-F238E27FC236}">
                <a16:creationId xmlns:a16="http://schemas.microsoft.com/office/drawing/2014/main" id="{CA48FCB1-3AB7-0B71-5264-B66D5F08D048}"/>
              </a:ext>
            </a:extLst>
          </p:cNvPr>
          <p:cNvSpPr txBox="1"/>
          <p:nvPr/>
        </p:nvSpPr>
        <p:spPr>
          <a:xfrm>
            <a:off x="-59487" y="2039860"/>
            <a:ext cx="8539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7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From.  Terminal</a:t>
            </a:r>
            <a:endParaRPr lang="ko-KR" altLang="en-US" sz="7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9" name="사각형: 둥근 모서리 6">
            <a:extLst>
              <a:ext uri="{FF2B5EF4-FFF2-40B4-BE49-F238E27FC236}">
                <a16:creationId xmlns:a16="http://schemas.microsoft.com/office/drawing/2014/main" id="{03F2631A-C860-EE03-42E2-9BAFB9C4FDB5}"/>
              </a:ext>
            </a:extLst>
          </p:cNvPr>
          <p:cNvSpPr/>
          <p:nvPr/>
        </p:nvSpPr>
        <p:spPr>
          <a:xfrm>
            <a:off x="7625839" y="1551974"/>
            <a:ext cx="1244346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TransLogMapper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40" name="사각형: 둥근 모서리 4">
            <a:extLst>
              <a:ext uri="{FF2B5EF4-FFF2-40B4-BE49-F238E27FC236}">
                <a16:creationId xmlns:a16="http://schemas.microsoft.com/office/drawing/2014/main" id="{9DE9DA86-E234-B8A6-8D09-5AE0704BE2B6}"/>
              </a:ext>
            </a:extLst>
          </p:cNvPr>
          <p:cNvSpPr/>
          <p:nvPr/>
        </p:nvSpPr>
        <p:spPr>
          <a:xfrm>
            <a:off x="454114" y="1551974"/>
            <a:ext cx="938212" cy="295275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블록체인</a:t>
            </a:r>
          </a:p>
        </p:txBody>
      </p:sp>
      <p:cxnSp>
        <p:nvCxnSpPr>
          <p:cNvPr id="1441" name="직선 연결선 20">
            <a:extLst>
              <a:ext uri="{FF2B5EF4-FFF2-40B4-BE49-F238E27FC236}">
                <a16:creationId xmlns:a16="http://schemas.microsoft.com/office/drawing/2014/main" id="{340183DE-572F-3688-BDE5-F2927F0B97B6}"/>
              </a:ext>
            </a:extLst>
          </p:cNvPr>
          <p:cNvCxnSpPr>
            <a:cxnSpLocks/>
          </p:cNvCxnSpPr>
          <p:nvPr/>
        </p:nvCxnSpPr>
        <p:spPr>
          <a:xfrm>
            <a:off x="924304" y="1861627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2" name="직사각형 1441">
            <a:extLst>
              <a:ext uri="{FF2B5EF4-FFF2-40B4-BE49-F238E27FC236}">
                <a16:creationId xmlns:a16="http://schemas.microsoft.com/office/drawing/2014/main" id="{26ED4837-D9EC-6AF3-35C9-07C892593A97}"/>
              </a:ext>
            </a:extLst>
          </p:cNvPr>
          <p:cNvSpPr/>
          <p:nvPr/>
        </p:nvSpPr>
        <p:spPr>
          <a:xfrm>
            <a:off x="829589" y="2514571"/>
            <a:ext cx="206081" cy="3044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5" name="직사각형 1444">
            <a:extLst>
              <a:ext uri="{FF2B5EF4-FFF2-40B4-BE49-F238E27FC236}">
                <a16:creationId xmlns:a16="http://schemas.microsoft.com/office/drawing/2014/main" id="{7570EAF1-3820-41E0-BF71-4CF7CEB713C5}"/>
              </a:ext>
            </a:extLst>
          </p:cNvPr>
          <p:cNvSpPr/>
          <p:nvPr/>
        </p:nvSpPr>
        <p:spPr>
          <a:xfrm>
            <a:off x="820180" y="2155937"/>
            <a:ext cx="206081" cy="260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6" name="꺾인 연결선[E] 1445">
            <a:extLst>
              <a:ext uri="{FF2B5EF4-FFF2-40B4-BE49-F238E27FC236}">
                <a16:creationId xmlns:a16="http://schemas.microsoft.com/office/drawing/2014/main" id="{F19C83F6-3306-EE9D-54D5-1994D3E63F00}"/>
              </a:ext>
            </a:extLst>
          </p:cNvPr>
          <p:cNvCxnSpPr>
            <a:cxnSpLocks/>
          </p:cNvCxnSpPr>
          <p:nvPr/>
        </p:nvCxnSpPr>
        <p:spPr>
          <a:xfrm>
            <a:off x="1025682" y="2199208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7" name="TextBox 1446">
            <a:extLst>
              <a:ext uri="{FF2B5EF4-FFF2-40B4-BE49-F238E27FC236}">
                <a16:creationId xmlns:a16="http://schemas.microsoft.com/office/drawing/2014/main" id="{01E1AF01-1534-486B-7F33-BA9A1926A731}"/>
              </a:ext>
            </a:extLst>
          </p:cNvPr>
          <p:cNvSpPr txBox="1"/>
          <p:nvPr/>
        </p:nvSpPr>
        <p:spPr>
          <a:xfrm>
            <a:off x="720725" y="2099686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체인코드 호출 </a:t>
            </a:r>
            <a:r>
              <a:rPr lang="en-US" altLang="ko-KR" sz="600" baseline="30000" dirty="0"/>
              <a:t>1)</a:t>
            </a:r>
            <a:endParaRPr lang="ko-KR" altLang="en-US" sz="600" baseline="30000" dirty="0"/>
          </a:p>
        </p:txBody>
      </p:sp>
      <p:cxnSp>
        <p:nvCxnSpPr>
          <p:cNvPr id="1449" name="직선 화살표 연결선 1448">
            <a:extLst>
              <a:ext uri="{FF2B5EF4-FFF2-40B4-BE49-F238E27FC236}">
                <a16:creationId xmlns:a16="http://schemas.microsoft.com/office/drawing/2014/main" id="{8AFEE2A7-7E1C-9F7D-E32B-D0B0CEBCA058}"/>
              </a:ext>
            </a:extLst>
          </p:cNvPr>
          <p:cNvCxnSpPr>
            <a:cxnSpLocks/>
          </p:cNvCxnSpPr>
          <p:nvPr/>
        </p:nvCxnSpPr>
        <p:spPr>
          <a:xfrm>
            <a:off x="1035670" y="2524848"/>
            <a:ext cx="124699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2" name="TextBox 1451">
            <a:extLst>
              <a:ext uri="{FF2B5EF4-FFF2-40B4-BE49-F238E27FC236}">
                <a16:creationId xmlns:a16="http://schemas.microsoft.com/office/drawing/2014/main" id="{78979390-9551-653A-1954-66FB06953E68}"/>
              </a:ext>
            </a:extLst>
          </p:cNvPr>
          <p:cNvSpPr txBox="1"/>
          <p:nvPr/>
        </p:nvSpPr>
        <p:spPr>
          <a:xfrm>
            <a:off x="1068382" y="2320150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Copino</a:t>
            </a:r>
            <a:r>
              <a:rPr lang="en-US" altLang="ko-KR" sz="600" dirty="0"/>
              <a:t> </a:t>
            </a:r>
            <a:r>
              <a:rPr lang="ko-KR" altLang="en-US" sz="600" dirty="0"/>
              <a:t>정보 </a:t>
            </a:r>
            <a:r>
              <a:rPr lang="en-US" altLang="ko-KR" sz="600" dirty="0"/>
              <a:t>+</a:t>
            </a:r>
          </a:p>
          <a:p>
            <a:r>
              <a:rPr lang="ko-KR" altLang="en-US" sz="600" dirty="0"/>
              <a:t>부가검증정보</a:t>
            </a:r>
          </a:p>
        </p:txBody>
      </p:sp>
      <p:sp>
        <p:nvSpPr>
          <p:cNvPr id="1453" name="TextBox 1452">
            <a:extLst>
              <a:ext uri="{FF2B5EF4-FFF2-40B4-BE49-F238E27FC236}">
                <a16:creationId xmlns:a16="http://schemas.microsoft.com/office/drawing/2014/main" id="{0B54E6E8-A5EF-26FE-6B98-7BE90B3120A9}"/>
              </a:ext>
            </a:extLst>
          </p:cNvPr>
          <p:cNvSpPr txBox="1"/>
          <p:nvPr/>
        </p:nvSpPr>
        <p:spPr>
          <a:xfrm>
            <a:off x="1045481" y="2604422"/>
            <a:ext cx="120345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solidFill>
                  <a:schemeClr val="tx1"/>
                </a:solidFill>
              </a:rPr>
              <a:t>Method. </a:t>
            </a:r>
          </a:p>
          <a:p>
            <a:r>
              <a:rPr lang="en-US" altLang="ko-KR" sz="600" dirty="0" err="1">
                <a:solidFill>
                  <a:schemeClr val="tx1"/>
                </a:solidFill>
              </a:rPr>
              <a:t>CopinoVerificatioinResult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cxnSp>
        <p:nvCxnSpPr>
          <p:cNvPr id="1454" name="꺾인 연결선[E] 1453">
            <a:extLst>
              <a:ext uri="{FF2B5EF4-FFF2-40B4-BE49-F238E27FC236}">
                <a16:creationId xmlns:a16="http://schemas.microsoft.com/office/drawing/2014/main" id="{58A2FCBA-EFA5-51DD-333A-D88AC95F3D08}"/>
              </a:ext>
            </a:extLst>
          </p:cNvPr>
          <p:cNvCxnSpPr>
            <a:cxnSpLocks/>
          </p:cNvCxnSpPr>
          <p:nvPr/>
        </p:nvCxnSpPr>
        <p:spPr>
          <a:xfrm>
            <a:off x="2493937" y="2551554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5" name="직선 화살표 연결선 1454">
            <a:extLst>
              <a:ext uri="{FF2B5EF4-FFF2-40B4-BE49-F238E27FC236}">
                <a16:creationId xmlns:a16="http://schemas.microsoft.com/office/drawing/2014/main" id="{11201368-E607-ABAD-2527-EA5DEFB516AB}"/>
              </a:ext>
            </a:extLst>
          </p:cNvPr>
          <p:cNvCxnSpPr>
            <a:cxnSpLocks/>
          </p:cNvCxnSpPr>
          <p:nvPr/>
        </p:nvCxnSpPr>
        <p:spPr>
          <a:xfrm>
            <a:off x="2493937" y="2868041"/>
            <a:ext cx="12531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7" name="TextBox 1456">
            <a:extLst>
              <a:ext uri="{FF2B5EF4-FFF2-40B4-BE49-F238E27FC236}">
                <a16:creationId xmlns:a16="http://schemas.microsoft.com/office/drawing/2014/main" id="{2B6E5221-AEB1-538E-BA83-F693BC86ABB7}"/>
              </a:ext>
            </a:extLst>
          </p:cNvPr>
          <p:cNvSpPr txBox="1"/>
          <p:nvPr/>
        </p:nvSpPr>
        <p:spPr>
          <a:xfrm>
            <a:off x="2624803" y="2751711"/>
            <a:ext cx="1024990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운송오더</a:t>
            </a:r>
            <a:r>
              <a:rPr lang="ko-KR" altLang="en-US" sz="600" dirty="0"/>
              <a:t> 생성 서비스 호출 </a:t>
            </a:r>
            <a:r>
              <a:rPr lang="en-US" altLang="ko-KR" sz="600" baseline="30000" dirty="0"/>
              <a:t>2)</a:t>
            </a:r>
            <a:endParaRPr lang="ko-KR" altLang="en-US" sz="600" baseline="30000" dirty="0"/>
          </a:p>
        </p:txBody>
      </p:sp>
      <p:sp>
        <p:nvSpPr>
          <p:cNvPr id="1458" name="TextBox 1457">
            <a:extLst>
              <a:ext uri="{FF2B5EF4-FFF2-40B4-BE49-F238E27FC236}">
                <a16:creationId xmlns:a16="http://schemas.microsoft.com/office/drawing/2014/main" id="{3EED6A61-75AF-0F67-1062-BCFB65BE566A}"/>
              </a:ext>
            </a:extLst>
          </p:cNvPr>
          <p:cNvSpPr txBox="1"/>
          <p:nvPr/>
        </p:nvSpPr>
        <p:spPr>
          <a:xfrm>
            <a:off x="4109422" y="2890337"/>
            <a:ext cx="717375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에러타입 검사</a:t>
            </a:r>
            <a:br>
              <a:rPr lang="en-US" altLang="ko-KR" sz="600" dirty="0"/>
            </a:br>
            <a:r>
              <a:rPr lang="en-US" altLang="ko-KR" sz="600" dirty="0"/>
              <a:t>LE or NM</a:t>
            </a:r>
            <a:endParaRPr lang="ko-KR" altLang="en-US" sz="600" baseline="30000" dirty="0"/>
          </a:p>
        </p:txBody>
      </p:sp>
      <p:cxnSp>
        <p:nvCxnSpPr>
          <p:cNvPr id="1459" name="꺾인 연결선[E] 1458">
            <a:extLst>
              <a:ext uri="{FF2B5EF4-FFF2-40B4-BE49-F238E27FC236}">
                <a16:creationId xmlns:a16="http://schemas.microsoft.com/office/drawing/2014/main" id="{01946AAE-1FB7-54A0-60FE-656A4839647C}"/>
              </a:ext>
            </a:extLst>
          </p:cNvPr>
          <p:cNvCxnSpPr>
            <a:cxnSpLocks/>
          </p:cNvCxnSpPr>
          <p:nvPr/>
        </p:nvCxnSpPr>
        <p:spPr>
          <a:xfrm>
            <a:off x="3960248" y="2887104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0" name="말풍선: 사각형 1427">
            <a:extLst>
              <a:ext uri="{FF2B5EF4-FFF2-40B4-BE49-F238E27FC236}">
                <a16:creationId xmlns:a16="http://schemas.microsoft.com/office/drawing/2014/main" id="{DEF0294A-A91F-08B3-D97A-CCA9589E2957}"/>
              </a:ext>
            </a:extLst>
          </p:cNvPr>
          <p:cNvSpPr/>
          <p:nvPr/>
        </p:nvSpPr>
        <p:spPr>
          <a:xfrm>
            <a:off x="4142216" y="2472287"/>
            <a:ext cx="994841" cy="295275"/>
          </a:xfrm>
          <a:prstGeom prst="wedgeRectCallout">
            <a:avLst>
              <a:gd name="adj1" fmla="val -65590"/>
              <a:gd name="adj2" fmla="val 5467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DTO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기본 데이터 형식 변환</a:t>
            </a:r>
          </a:p>
        </p:txBody>
      </p:sp>
      <p:cxnSp>
        <p:nvCxnSpPr>
          <p:cNvPr id="1461" name="직선 화살표 연결선 1460">
            <a:extLst>
              <a:ext uri="{FF2B5EF4-FFF2-40B4-BE49-F238E27FC236}">
                <a16:creationId xmlns:a16="http://schemas.microsoft.com/office/drawing/2014/main" id="{48A1F42F-3BE4-E892-FF42-E096A5340288}"/>
              </a:ext>
            </a:extLst>
          </p:cNvPr>
          <p:cNvCxnSpPr>
            <a:cxnSpLocks/>
          </p:cNvCxnSpPr>
          <p:nvPr/>
        </p:nvCxnSpPr>
        <p:spPr>
          <a:xfrm>
            <a:off x="3960248" y="3195167"/>
            <a:ext cx="1300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3" name="TextBox 1462">
            <a:extLst>
              <a:ext uri="{FF2B5EF4-FFF2-40B4-BE49-F238E27FC236}">
                <a16:creationId xmlns:a16="http://schemas.microsoft.com/office/drawing/2014/main" id="{25C6BFB3-2BA7-EEF5-1835-9EF521A11142}"/>
              </a:ext>
            </a:extLst>
          </p:cNvPr>
          <p:cNvSpPr txBox="1"/>
          <p:nvPr/>
        </p:nvSpPr>
        <p:spPr>
          <a:xfrm>
            <a:off x="4173763" y="3245680"/>
            <a:ext cx="97114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이전</a:t>
            </a:r>
            <a:r>
              <a:rPr lang="en-US" altLang="ko-KR" sz="600" dirty="0"/>
              <a:t> </a:t>
            </a:r>
            <a:r>
              <a:rPr lang="ko-KR" altLang="en-US" sz="600" dirty="0"/>
              <a:t>운송상태정보 조회 요청</a:t>
            </a:r>
            <a:r>
              <a:rPr lang="en-US" altLang="ko-KR" sz="600" dirty="0"/>
              <a:t> </a:t>
            </a:r>
            <a:r>
              <a:rPr lang="en-US" altLang="ko-KR" sz="600" baseline="30000" dirty="0"/>
              <a:t>3)</a:t>
            </a:r>
            <a:endParaRPr lang="ko-KR" altLang="en-US" sz="600" baseline="30000" dirty="0"/>
          </a:p>
        </p:txBody>
      </p:sp>
      <p:sp>
        <p:nvSpPr>
          <p:cNvPr id="1464" name="말풍선: 사각형 1427">
            <a:extLst>
              <a:ext uri="{FF2B5EF4-FFF2-40B4-BE49-F238E27FC236}">
                <a16:creationId xmlns:a16="http://schemas.microsoft.com/office/drawing/2014/main" id="{78B33ED3-9AFD-2D4A-B29C-71721C4DB869}"/>
              </a:ext>
            </a:extLst>
          </p:cNvPr>
          <p:cNvSpPr/>
          <p:nvPr/>
        </p:nvSpPr>
        <p:spPr>
          <a:xfrm>
            <a:off x="5587539" y="2674614"/>
            <a:ext cx="1087518" cy="476115"/>
          </a:xfrm>
          <a:prstGeom prst="wedgeRectCallout">
            <a:avLst>
              <a:gd name="adj1" fmla="val -65590"/>
              <a:gd name="adj2" fmla="val 5467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PinNo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조회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운송상태 데이터가 있으면 반환</a:t>
            </a:r>
          </a:p>
        </p:txBody>
      </p:sp>
      <p:cxnSp>
        <p:nvCxnSpPr>
          <p:cNvPr id="1465" name="직선 화살표 연결선 1464">
            <a:extLst>
              <a:ext uri="{FF2B5EF4-FFF2-40B4-BE49-F238E27FC236}">
                <a16:creationId xmlns:a16="http://schemas.microsoft.com/office/drawing/2014/main" id="{BD025C63-006A-7608-4172-581297A6BB93}"/>
              </a:ext>
            </a:extLst>
          </p:cNvPr>
          <p:cNvCxnSpPr>
            <a:cxnSpLocks/>
          </p:cNvCxnSpPr>
          <p:nvPr/>
        </p:nvCxnSpPr>
        <p:spPr>
          <a:xfrm flipH="1">
            <a:off x="3960248" y="3514089"/>
            <a:ext cx="130087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7" name="TextBox 1466">
            <a:extLst>
              <a:ext uri="{FF2B5EF4-FFF2-40B4-BE49-F238E27FC236}">
                <a16:creationId xmlns:a16="http://schemas.microsoft.com/office/drawing/2014/main" id="{46827534-E096-C752-82E3-9585E2983636}"/>
              </a:ext>
            </a:extLst>
          </p:cNvPr>
          <p:cNvSpPr txBox="1"/>
          <p:nvPr/>
        </p:nvSpPr>
        <p:spPr>
          <a:xfrm>
            <a:off x="4208130" y="3551098"/>
            <a:ext cx="88073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이전</a:t>
            </a:r>
            <a:r>
              <a:rPr lang="en-US" altLang="ko-KR" sz="600" dirty="0"/>
              <a:t> </a:t>
            </a:r>
            <a:r>
              <a:rPr lang="ko-KR" altLang="en-US" sz="600" dirty="0"/>
              <a:t>운송상태정보 데이터</a:t>
            </a:r>
            <a:endParaRPr lang="ko-KR" altLang="en-US" sz="600" baseline="30000" dirty="0"/>
          </a:p>
        </p:txBody>
      </p:sp>
      <p:cxnSp>
        <p:nvCxnSpPr>
          <p:cNvPr id="1468" name="직선 화살표 연결선 1467">
            <a:extLst>
              <a:ext uri="{FF2B5EF4-FFF2-40B4-BE49-F238E27FC236}">
                <a16:creationId xmlns:a16="http://schemas.microsoft.com/office/drawing/2014/main" id="{0824189C-03C4-62ED-3D11-5EB5335C12C9}"/>
              </a:ext>
            </a:extLst>
          </p:cNvPr>
          <p:cNvCxnSpPr>
            <a:cxnSpLocks/>
          </p:cNvCxnSpPr>
          <p:nvPr/>
        </p:nvCxnSpPr>
        <p:spPr>
          <a:xfrm flipH="1">
            <a:off x="5467201" y="3429000"/>
            <a:ext cx="55211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2" name="직사각형 1471">
            <a:extLst>
              <a:ext uri="{FF2B5EF4-FFF2-40B4-BE49-F238E27FC236}">
                <a16:creationId xmlns:a16="http://schemas.microsoft.com/office/drawing/2014/main" id="{7A508BE5-F47E-29C6-189B-74C987B6E72B}"/>
              </a:ext>
            </a:extLst>
          </p:cNvPr>
          <p:cNvSpPr/>
          <p:nvPr/>
        </p:nvSpPr>
        <p:spPr>
          <a:xfrm>
            <a:off x="937535" y="3891173"/>
            <a:ext cx="206081" cy="2484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73" name="직선 화살표 연결선 1472">
            <a:extLst>
              <a:ext uri="{FF2B5EF4-FFF2-40B4-BE49-F238E27FC236}">
                <a16:creationId xmlns:a16="http://schemas.microsoft.com/office/drawing/2014/main" id="{5CFEE788-DE86-0F06-173F-D721E9F3D190}"/>
              </a:ext>
            </a:extLst>
          </p:cNvPr>
          <p:cNvCxnSpPr>
            <a:cxnSpLocks/>
          </p:cNvCxnSpPr>
          <p:nvPr/>
        </p:nvCxnSpPr>
        <p:spPr>
          <a:xfrm flipH="1">
            <a:off x="1156846" y="3940499"/>
            <a:ext cx="5605949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6" name="TextBox 1475">
            <a:extLst>
              <a:ext uri="{FF2B5EF4-FFF2-40B4-BE49-F238E27FC236}">
                <a16:creationId xmlns:a16="http://schemas.microsoft.com/office/drawing/2014/main" id="{EF624028-9369-724F-EAD4-77854D9538A7}"/>
              </a:ext>
            </a:extLst>
          </p:cNvPr>
          <p:cNvSpPr txBox="1"/>
          <p:nvPr/>
        </p:nvSpPr>
        <p:spPr>
          <a:xfrm>
            <a:off x="4189250" y="4765875"/>
            <a:ext cx="880735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운송오더</a:t>
            </a:r>
            <a:r>
              <a:rPr lang="ko-KR" altLang="en-US" sz="600" dirty="0"/>
              <a:t> 및 부가검증정보</a:t>
            </a:r>
            <a:endParaRPr lang="en-US" altLang="ko-KR" sz="600" dirty="0"/>
          </a:p>
          <a:p>
            <a:r>
              <a:rPr lang="en-US" altLang="ko-KR" sz="600" dirty="0"/>
              <a:t>DB </a:t>
            </a:r>
            <a:r>
              <a:rPr lang="ko-KR" altLang="en-US" sz="600" dirty="0"/>
              <a:t>반영 </a:t>
            </a:r>
            <a:r>
              <a:rPr lang="en-US" altLang="ko-KR" sz="600" baseline="30000" dirty="0"/>
              <a:t>6)</a:t>
            </a:r>
            <a:endParaRPr lang="ko-KR" altLang="en-US" sz="600" baseline="30000" dirty="0"/>
          </a:p>
        </p:txBody>
      </p:sp>
      <p:cxnSp>
        <p:nvCxnSpPr>
          <p:cNvPr id="1477" name="직선 화살표 연결선 1476">
            <a:extLst>
              <a:ext uri="{FF2B5EF4-FFF2-40B4-BE49-F238E27FC236}">
                <a16:creationId xmlns:a16="http://schemas.microsoft.com/office/drawing/2014/main" id="{BF09F638-AC12-57F8-392C-C32366187878}"/>
              </a:ext>
            </a:extLst>
          </p:cNvPr>
          <p:cNvCxnSpPr>
            <a:cxnSpLocks/>
          </p:cNvCxnSpPr>
          <p:nvPr/>
        </p:nvCxnSpPr>
        <p:spPr>
          <a:xfrm flipV="1">
            <a:off x="3960248" y="3773094"/>
            <a:ext cx="2765205" cy="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8" name="직사각형 1477">
            <a:extLst>
              <a:ext uri="{FF2B5EF4-FFF2-40B4-BE49-F238E27FC236}">
                <a16:creationId xmlns:a16="http://schemas.microsoft.com/office/drawing/2014/main" id="{19B6A965-4E29-F0D6-A79A-A686F8031083}"/>
              </a:ext>
            </a:extLst>
          </p:cNvPr>
          <p:cNvSpPr/>
          <p:nvPr/>
        </p:nvSpPr>
        <p:spPr>
          <a:xfrm>
            <a:off x="6746669" y="3773094"/>
            <a:ext cx="206081" cy="5717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81" name="TextBox 1480">
            <a:extLst>
              <a:ext uri="{FF2B5EF4-FFF2-40B4-BE49-F238E27FC236}">
                <a16:creationId xmlns:a16="http://schemas.microsoft.com/office/drawing/2014/main" id="{13252851-5E2B-A22F-D7AE-70BC11665D1E}"/>
              </a:ext>
            </a:extLst>
          </p:cNvPr>
          <p:cNvSpPr txBox="1"/>
          <p:nvPr/>
        </p:nvSpPr>
        <p:spPr>
          <a:xfrm>
            <a:off x="4977997" y="3811859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운송정보 데이터 유효성 검증 요청 </a:t>
            </a:r>
            <a:r>
              <a:rPr lang="en-US" altLang="ko-KR" sz="600" baseline="30000" dirty="0"/>
              <a:t>4)</a:t>
            </a:r>
            <a:endParaRPr lang="ko-KR" altLang="en-US" sz="600" baseline="30000" dirty="0"/>
          </a:p>
        </p:txBody>
      </p:sp>
      <p:cxnSp>
        <p:nvCxnSpPr>
          <p:cNvPr id="1483" name="직선 화살표 연결선 1482">
            <a:extLst>
              <a:ext uri="{FF2B5EF4-FFF2-40B4-BE49-F238E27FC236}">
                <a16:creationId xmlns:a16="http://schemas.microsoft.com/office/drawing/2014/main" id="{94254DEC-B779-556E-DE9B-C69ED64B51D0}"/>
              </a:ext>
            </a:extLst>
          </p:cNvPr>
          <p:cNvCxnSpPr>
            <a:cxnSpLocks/>
          </p:cNvCxnSpPr>
          <p:nvPr/>
        </p:nvCxnSpPr>
        <p:spPr>
          <a:xfrm>
            <a:off x="1156846" y="4139665"/>
            <a:ext cx="556860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6" name="TextBox 1485">
            <a:extLst>
              <a:ext uri="{FF2B5EF4-FFF2-40B4-BE49-F238E27FC236}">
                <a16:creationId xmlns:a16="http://schemas.microsoft.com/office/drawing/2014/main" id="{5C836B81-514C-54C8-FCF3-EB46175A7983}"/>
              </a:ext>
            </a:extLst>
          </p:cNvPr>
          <p:cNvSpPr txBox="1"/>
          <p:nvPr/>
        </p:nvSpPr>
        <p:spPr>
          <a:xfrm>
            <a:off x="2615139" y="4168521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검증결과</a:t>
            </a:r>
          </a:p>
        </p:txBody>
      </p:sp>
      <p:cxnSp>
        <p:nvCxnSpPr>
          <p:cNvPr id="1487" name="직선 화살표 연결선 1486">
            <a:extLst>
              <a:ext uri="{FF2B5EF4-FFF2-40B4-BE49-F238E27FC236}">
                <a16:creationId xmlns:a16="http://schemas.microsoft.com/office/drawing/2014/main" id="{3C4564E6-FEE1-F1AF-E37C-11542AD309F5}"/>
              </a:ext>
            </a:extLst>
          </p:cNvPr>
          <p:cNvCxnSpPr>
            <a:cxnSpLocks/>
          </p:cNvCxnSpPr>
          <p:nvPr/>
        </p:nvCxnSpPr>
        <p:spPr>
          <a:xfrm flipH="1">
            <a:off x="3960248" y="4316647"/>
            <a:ext cx="2786421" cy="253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9" name="TextBox 1488">
            <a:extLst>
              <a:ext uri="{FF2B5EF4-FFF2-40B4-BE49-F238E27FC236}">
                <a16:creationId xmlns:a16="http://schemas.microsoft.com/office/drawing/2014/main" id="{7A9D6363-B431-0552-8334-F2447F5487EA}"/>
              </a:ext>
            </a:extLst>
          </p:cNvPr>
          <p:cNvSpPr txBox="1"/>
          <p:nvPr/>
        </p:nvSpPr>
        <p:spPr>
          <a:xfrm>
            <a:off x="4047994" y="4212171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검증결과</a:t>
            </a:r>
          </a:p>
        </p:txBody>
      </p:sp>
      <p:sp>
        <p:nvSpPr>
          <p:cNvPr id="1490" name="말풍선: 사각형 1427">
            <a:extLst>
              <a:ext uri="{FF2B5EF4-FFF2-40B4-BE49-F238E27FC236}">
                <a16:creationId xmlns:a16="http://schemas.microsoft.com/office/drawing/2014/main" id="{337FCF7F-7FC2-CEFE-98AE-15332EBACD24}"/>
              </a:ext>
            </a:extLst>
          </p:cNvPr>
          <p:cNvSpPr/>
          <p:nvPr/>
        </p:nvSpPr>
        <p:spPr>
          <a:xfrm>
            <a:off x="7082354" y="3245680"/>
            <a:ext cx="1087518" cy="476115"/>
          </a:xfrm>
          <a:prstGeom prst="wedgeRectCallout">
            <a:avLst>
              <a:gd name="adj1" fmla="val -65590"/>
              <a:gd name="adj2" fmla="val 5467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블록체인과 통신을 담당하는 공통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서비스로직</a:t>
            </a:r>
            <a:endParaRPr lang="ko-KR" altLang="en-US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91" name="꺾인 연결선[E] 1490">
            <a:extLst>
              <a:ext uri="{FF2B5EF4-FFF2-40B4-BE49-F238E27FC236}">
                <a16:creationId xmlns:a16="http://schemas.microsoft.com/office/drawing/2014/main" id="{580FBDDE-8573-81C7-C9CD-E444F07D28DE}"/>
              </a:ext>
            </a:extLst>
          </p:cNvPr>
          <p:cNvCxnSpPr>
            <a:cxnSpLocks/>
          </p:cNvCxnSpPr>
          <p:nvPr/>
        </p:nvCxnSpPr>
        <p:spPr>
          <a:xfrm>
            <a:off x="3961463" y="4432147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2" name="TextBox 1491">
            <a:extLst>
              <a:ext uri="{FF2B5EF4-FFF2-40B4-BE49-F238E27FC236}">
                <a16:creationId xmlns:a16="http://schemas.microsoft.com/office/drawing/2014/main" id="{9892A309-4329-09DA-27D1-A298254D5526}"/>
              </a:ext>
            </a:extLst>
          </p:cNvPr>
          <p:cNvSpPr txBox="1"/>
          <p:nvPr/>
        </p:nvSpPr>
        <p:spPr>
          <a:xfrm>
            <a:off x="4125409" y="4444375"/>
            <a:ext cx="94363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데이터 유효성 검증 및</a:t>
            </a:r>
            <a:endParaRPr lang="en-US" altLang="ko-KR" sz="600" dirty="0"/>
          </a:p>
          <a:p>
            <a:r>
              <a:rPr lang="ko-KR" altLang="en-US" sz="600" dirty="0" err="1"/>
              <a:t>코피노</a:t>
            </a:r>
            <a:r>
              <a:rPr lang="ko-KR" altLang="en-US" sz="600" dirty="0"/>
              <a:t> 데이터 변환 </a:t>
            </a:r>
            <a:r>
              <a:rPr lang="en-US" altLang="ko-KR" sz="600" baseline="30000" dirty="0"/>
              <a:t>5)</a:t>
            </a:r>
            <a:endParaRPr lang="ko-KR" altLang="en-US" sz="600" dirty="0"/>
          </a:p>
        </p:txBody>
      </p:sp>
      <p:sp>
        <p:nvSpPr>
          <p:cNvPr id="1494" name="직사각형 1493">
            <a:extLst>
              <a:ext uri="{FF2B5EF4-FFF2-40B4-BE49-F238E27FC236}">
                <a16:creationId xmlns:a16="http://schemas.microsoft.com/office/drawing/2014/main" id="{9B731240-733C-10FC-179D-AB99FE8973D9}"/>
              </a:ext>
            </a:extLst>
          </p:cNvPr>
          <p:cNvSpPr/>
          <p:nvPr/>
        </p:nvSpPr>
        <p:spPr>
          <a:xfrm>
            <a:off x="5257121" y="4598928"/>
            <a:ext cx="206081" cy="3665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95" name="직선 화살표 연결선 1494">
            <a:extLst>
              <a:ext uri="{FF2B5EF4-FFF2-40B4-BE49-F238E27FC236}">
                <a16:creationId xmlns:a16="http://schemas.microsoft.com/office/drawing/2014/main" id="{10989498-836C-0418-FB4C-F6C981FD378A}"/>
              </a:ext>
            </a:extLst>
          </p:cNvPr>
          <p:cNvCxnSpPr>
            <a:cxnSpLocks/>
          </p:cNvCxnSpPr>
          <p:nvPr/>
        </p:nvCxnSpPr>
        <p:spPr>
          <a:xfrm>
            <a:off x="3952641" y="4731540"/>
            <a:ext cx="1300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7" name="직사각형 1496">
            <a:extLst>
              <a:ext uri="{FF2B5EF4-FFF2-40B4-BE49-F238E27FC236}">
                <a16:creationId xmlns:a16="http://schemas.microsoft.com/office/drawing/2014/main" id="{C5384021-13EE-5E75-98F6-9A75352614F9}"/>
              </a:ext>
            </a:extLst>
          </p:cNvPr>
          <p:cNvSpPr/>
          <p:nvPr/>
        </p:nvSpPr>
        <p:spPr>
          <a:xfrm>
            <a:off x="8181578" y="5202879"/>
            <a:ext cx="206081" cy="3665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98" name="직선 화살표 연결선 1497">
            <a:extLst>
              <a:ext uri="{FF2B5EF4-FFF2-40B4-BE49-F238E27FC236}">
                <a16:creationId xmlns:a16="http://schemas.microsoft.com/office/drawing/2014/main" id="{A94522B2-F0BE-C5D3-898A-8576C84BD576}"/>
              </a:ext>
            </a:extLst>
          </p:cNvPr>
          <p:cNvCxnSpPr>
            <a:cxnSpLocks/>
          </p:cNvCxnSpPr>
          <p:nvPr/>
        </p:nvCxnSpPr>
        <p:spPr>
          <a:xfrm>
            <a:off x="3960248" y="5386111"/>
            <a:ext cx="420869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0" name="꺾인 연결선[E] 1499">
            <a:extLst>
              <a:ext uri="{FF2B5EF4-FFF2-40B4-BE49-F238E27FC236}">
                <a16:creationId xmlns:a16="http://schemas.microsoft.com/office/drawing/2014/main" id="{C6A96EAC-EE1D-C052-7ED9-C378AC355F05}"/>
              </a:ext>
            </a:extLst>
          </p:cNvPr>
          <p:cNvCxnSpPr>
            <a:cxnSpLocks/>
          </p:cNvCxnSpPr>
          <p:nvPr/>
        </p:nvCxnSpPr>
        <p:spPr>
          <a:xfrm>
            <a:off x="3961463" y="5044714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1" name="TextBox 1500">
            <a:extLst>
              <a:ext uri="{FF2B5EF4-FFF2-40B4-BE49-F238E27FC236}">
                <a16:creationId xmlns:a16="http://schemas.microsoft.com/office/drawing/2014/main" id="{1D8E6FA5-44CE-75E4-5EA3-28E7DF2E2831}"/>
              </a:ext>
            </a:extLst>
          </p:cNvPr>
          <p:cNvSpPr txBox="1"/>
          <p:nvPr/>
        </p:nvSpPr>
        <p:spPr>
          <a:xfrm>
            <a:off x="4101820" y="5087830"/>
            <a:ext cx="943636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운송로그 데이터 생성</a:t>
            </a:r>
          </a:p>
        </p:txBody>
      </p:sp>
      <p:sp>
        <p:nvSpPr>
          <p:cNvPr id="1502" name="TextBox 1501">
            <a:extLst>
              <a:ext uri="{FF2B5EF4-FFF2-40B4-BE49-F238E27FC236}">
                <a16:creationId xmlns:a16="http://schemas.microsoft.com/office/drawing/2014/main" id="{D154CB3B-4FD7-0572-07CB-0EEF6963611D}"/>
              </a:ext>
            </a:extLst>
          </p:cNvPr>
          <p:cNvSpPr txBox="1"/>
          <p:nvPr/>
        </p:nvSpPr>
        <p:spPr>
          <a:xfrm>
            <a:off x="5679082" y="5275934"/>
            <a:ext cx="943636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운송로그 </a:t>
            </a:r>
            <a:r>
              <a:rPr lang="en-US" altLang="ko-KR" sz="600" dirty="0"/>
              <a:t>DB </a:t>
            </a:r>
            <a:r>
              <a:rPr lang="ko-KR" altLang="en-US" sz="600" dirty="0"/>
              <a:t>반영</a:t>
            </a:r>
          </a:p>
        </p:txBody>
      </p:sp>
      <p:sp>
        <p:nvSpPr>
          <p:cNvPr id="1503" name="사각형: 둥근 모서리 4">
            <a:extLst>
              <a:ext uri="{FF2B5EF4-FFF2-40B4-BE49-F238E27FC236}">
                <a16:creationId xmlns:a16="http://schemas.microsoft.com/office/drawing/2014/main" id="{FFBDECBC-F7BB-1460-9DA0-B337F4786F7D}"/>
              </a:ext>
            </a:extLst>
          </p:cNvPr>
          <p:cNvSpPr/>
          <p:nvPr/>
        </p:nvSpPr>
        <p:spPr>
          <a:xfrm>
            <a:off x="2632058" y="4670224"/>
            <a:ext cx="938212" cy="295275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Allcone-api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504" name="직선 연결선 20">
            <a:extLst>
              <a:ext uri="{FF2B5EF4-FFF2-40B4-BE49-F238E27FC236}">
                <a16:creationId xmlns:a16="http://schemas.microsoft.com/office/drawing/2014/main" id="{F4F61580-8B85-0005-97B2-BAB7B4329A8F}"/>
              </a:ext>
            </a:extLst>
          </p:cNvPr>
          <p:cNvCxnSpPr>
            <a:cxnSpLocks/>
          </p:cNvCxnSpPr>
          <p:nvPr/>
        </p:nvCxnSpPr>
        <p:spPr>
          <a:xfrm>
            <a:off x="3112660" y="4965499"/>
            <a:ext cx="0" cy="8187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E1427BEC-FE8C-A4E2-4632-D4C103ECD12E}"/>
              </a:ext>
            </a:extLst>
          </p:cNvPr>
          <p:cNvSpPr/>
          <p:nvPr/>
        </p:nvSpPr>
        <p:spPr>
          <a:xfrm>
            <a:off x="10048" y="5784238"/>
            <a:ext cx="4268366" cy="1015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 상태 업데이트를 위한 체인코드 호출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및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코피노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검증 로직을 실행할 서비스 호출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processCopinoVerification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같은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PinNo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운송 데이터가 존재하는지 확인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있으면 데이터 반환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블록체인에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COPINO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검증결과 정보에 대한 유효성검증 요청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커밋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여부 확인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예약정보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코피노검증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 변환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운송상태정보가 있으면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업데이트 수행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없으면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신규 생성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507" name="직사각형 1506">
            <a:extLst>
              <a:ext uri="{FF2B5EF4-FFF2-40B4-BE49-F238E27FC236}">
                <a16:creationId xmlns:a16="http://schemas.microsoft.com/office/drawing/2014/main" id="{3F832F6A-0363-A3D3-2D60-9E9C31AD5BA0}"/>
              </a:ext>
            </a:extLst>
          </p:cNvPr>
          <p:cNvSpPr/>
          <p:nvPr/>
        </p:nvSpPr>
        <p:spPr>
          <a:xfrm>
            <a:off x="3010228" y="5348959"/>
            <a:ext cx="206081" cy="2484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508" name="직선 화살표 연결선 1507">
            <a:extLst>
              <a:ext uri="{FF2B5EF4-FFF2-40B4-BE49-F238E27FC236}">
                <a16:creationId xmlns:a16="http://schemas.microsoft.com/office/drawing/2014/main" id="{323210C9-D4C6-2D71-31F0-6EE929AA70A1}"/>
              </a:ext>
            </a:extLst>
          </p:cNvPr>
          <p:cNvCxnSpPr>
            <a:cxnSpLocks/>
          </p:cNvCxnSpPr>
          <p:nvPr/>
        </p:nvCxnSpPr>
        <p:spPr>
          <a:xfrm>
            <a:off x="2505585" y="5389614"/>
            <a:ext cx="49072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3" name="말풍선: 사각형 1427">
            <a:extLst>
              <a:ext uri="{FF2B5EF4-FFF2-40B4-BE49-F238E27FC236}">
                <a16:creationId xmlns:a16="http://schemas.microsoft.com/office/drawing/2014/main" id="{F1F16D87-F6EC-5CF1-7B58-7575EB2EA1CC}"/>
              </a:ext>
            </a:extLst>
          </p:cNvPr>
          <p:cNvSpPr/>
          <p:nvPr/>
        </p:nvSpPr>
        <p:spPr>
          <a:xfrm>
            <a:off x="2814242" y="2193612"/>
            <a:ext cx="1275634" cy="295275"/>
          </a:xfrm>
          <a:prstGeom prst="wedgeRectCallout">
            <a:avLst>
              <a:gd name="adj1" fmla="val -65590"/>
              <a:gd name="adj2" fmla="val 5467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CopinoVerificationResult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 확인</a:t>
            </a:r>
          </a:p>
        </p:txBody>
      </p:sp>
      <p:grpSp>
        <p:nvGrpSpPr>
          <p:cNvPr id="1521" name="그룹 1520">
            <a:extLst>
              <a:ext uri="{FF2B5EF4-FFF2-40B4-BE49-F238E27FC236}">
                <a16:creationId xmlns:a16="http://schemas.microsoft.com/office/drawing/2014/main" id="{BF965B85-7135-0309-D56E-F3D33383BBA3}"/>
              </a:ext>
            </a:extLst>
          </p:cNvPr>
          <p:cNvGrpSpPr/>
          <p:nvPr/>
        </p:nvGrpSpPr>
        <p:grpSpPr>
          <a:xfrm>
            <a:off x="6274777" y="6081405"/>
            <a:ext cx="1413634" cy="602604"/>
            <a:chOff x="6064595" y="6065748"/>
            <a:chExt cx="1413634" cy="602604"/>
          </a:xfrm>
        </p:grpSpPr>
        <p:sp>
          <p:nvSpPr>
            <p:cNvPr id="1514" name="사각형: 둥근 모서리 4">
              <a:extLst>
                <a:ext uri="{FF2B5EF4-FFF2-40B4-BE49-F238E27FC236}">
                  <a16:creationId xmlns:a16="http://schemas.microsoft.com/office/drawing/2014/main" id="{E784FA0C-E381-C1DB-2B31-1BCF631C9AF3}"/>
                </a:ext>
              </a:extLst>
            </p:cNvPr>
            <p:cNvSpPr/>
            <p:nvPr/>
          </p:nvSpPr>
          <p:spPr>
            <a:xfrm>
              <a:off x="6064595" y="6065748"/>
              <a:ext cx="347853" cy="160326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1516" name="TextBox 1515">
              <a:extLst>
                <a:ext uri="{FF2B5EF4-FFF2-40B4-BE49-F238E27FC236}">
                  <a16:creationId xmlns:a16="http://schemas.microsoft.com/office/drawing/2014/main" id="{9FF357E1-E25F-5D63-D772-341B43315E32}"/>
                </a:ext>
              </a:extLst>
            </p:cNvPr>
            <p:cNvSpPr txBox="1"/>
            <p:nvPr/>
          </p:nvSpPr>
          <p:spPr>
            <a:xfrm>
              <a:off x="6274777" y="6086005"/>
              <a:ext cx="120345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Accio</a:t>
              </a:r>
              <a:r>
                <a:rPr lang="en-US" altLang="ko-KR" dirty="0">
                  <a:solidFill>
                    <a:schemeClr val="tx1"/>
                  </a:solidFill>
                </a:rPr>
                <a:t> Blockchain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17" name="사각형: 둥근 모서리 4">
              <a:extLst>
                <a:ext uri="{FF2B5EF4-FFF2-40B4-BE49-F238E27FC236}">
                  <a16:creationId xmlns:a16="http://schemas.microsoft.com/office/drawing/2014/main" id="{63069254-BA6F-A7A6-6BFE-2B1F3F56FEF4}"/>
                </a:ext>
              </a:extLst>
            </p:cNvPr>
            <p:cNvSpPr/>
            <p:nvPr/>
          </p:nvSpPr>
          <p:spPr>
            <a:xfrm>
              <a:off x="6064595" y="6286887"/>
              <a:ext cx="347853" cy="16032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1518" name="TextBox 1517">
              <a:extLst>
                <a:ext uri="{FF2B5EF4-FFF2-40B4-BE49-F238E27FC236}">
                  <a16:creationId xmlns:a16="http://schemas.microsoft.com/office/drawing/2014/main" id="{6E8FC257-F301-825A-859B-01E6030B05B2}"/>
                </a:ext>
              </a:extLst>
            </p:cNvPr>
            <p:cNvSpPr txBox="1"/>
            <p:nvPr/>
          </p:nvSpPr>
          <p:spPr>
            <a:xfrm>
              <a:off x="6318297" y="6308317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bctrans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19" name="사각형: 둥근 모서리 4">
              <a:extLst>
                <a:ext uri="{FF2B5EF4-FFF2-40B4-BE49-F238E27FC236}">
                  <a16:creationId xmlns:a16="http://schemas.microsoft.com/office/drawing/2014/main" id="{5A173F5B-523F-CCD7-02DD-ED718A350CD6}"/>
                </a:ext>
              </a:extLst>
            </p:cNvPr>
            <p:cNvSpPr/>
            <p:nvPr/>
          </p:nvSpPr>
          <p:spPr>
            <a:xfrm>
              <a:off x="6064595" y="6508026"/>
              <a:ext cx="347853" cy="160326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1520" name="TextBox 1519">
              <a:extLst>
                <a:ext uri="{FF2B5EF4-FFF2-40B4-BE49-F238E27FC236}">
                  <a16:creationId xmlns:a16="http://schemas.microsoft.com/office/drawing/2014/main" id="{3CB2826B-E2AD-173A-EB00-01BB4A7DECD8}"/>
                </a:ext>
              </a:extLst>
            </p:cNvPr>
            <p:cNvSpPr txBox="1"/>
            <p:nvPr/>
          </p:nvSpPr>
          <p:spPr>
            <a:xfrm>
              <a:off x="6318297" y="6533020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en-US" altLang="ko-KR" dirty="0" err="1">
                  <a:solidFill>
                    <a:schemeClr val="tx1"/>
                  </a:solidFill>
                </a:rPr>
                <a:t>allcone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939616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3451718" y="1491915"/>
            <a:ext cx="3094772" cy="292452"/>
          </a:xfrm>
        </p:spPr>
        <p:txBody>
          <a:bodyPr/>
          <a:lstStyle/>
          <a:p>
            <a:pPr algn="l"/>
            <a:r>
              <a:rPr lang="ko-KR" altLang="en-US" sz="1800" spc="0" dirty="0" err="1"/>
              <a:t>올컨</a:t>
            </a:r>
            <a:r>
              <a:rPr lang="en-US" altLang="ko-KR" sz="1800" spc="0" dirty="0"/>
              <a:t>e </a:t>
            </a:r>
            <a:r>
              <a:rPr lang="ko-KR" altLang="en-US" sz="1800" spc="0" dirty="0"/>
              <a:t>테스트베드 구조도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2782890" y="1253995"/>
            <a:ext cx="467436" cy="594967"/>
            <a:chOff x="4338282" y="1820798"/>
            <a:chExt cx="467436" cy="594967"/>
          </a:xfrm>
        </p:grpSpPr>
        <p:sp>
          <p:nvSpPr>
            <p:cNvPr id="5" name="TextBox 4"/>
            <p:cNvSpPr txBox="1"/>
            <p:nvPr/>
          </p:nvSpPr>
          <p:spPr>
            <a:xfrm>
              <a:off x="4338282" y="1820798"/>
              <a:ext cx="467436" cy="556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200"/>
                </a:spcAft>
              </a:pPr>
              <a:r>
                <a:rPr lang="en-US" altLang="ko-KR" sz="30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</a:t>
              </a:r>
            </a:p>
          </p:txBody>
        </p:sp>
        <p:sp>
          <p:nvSpPr>
            <p:cNvPr id="6" name="직사각형 5"/>
            <p:cNvSpPr/>
            <p:nvPr/>
          </p:nvSpPr>
          <p:spPr>
            <a:xfrm>
              <a:off x="4338282" y="2397765"/>
              <a:ext cx="467436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Gothic ExtraBold" panose="020D0604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D9E664BE-61B6-40DA-8288-D098B9EEE8EF}"/>
              </a:ext>
            </a:extLst>
          </p:cNvPr>
          <p:cNvSpPr/>
          <p:nvPr/>
        </p:nvSpPr>
        <p:spPr>
          <a:xfrm>
            <a:off x="3016608" y="1983782"/>
            <a:ext cx="3529882" cy="2158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올컨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테스트베드 구조도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ko-KR" altLang="en-US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올컨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 VBS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 흐름도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FontTx/>
              <a:buAutoNum type="arabicPeriod"/>
            </a:pPr>
            <a:r>
              <a:rPr lang="ko-KR" altLang="en-US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올컨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e TSS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관련 흐름도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ko-KR" altLang="en-US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73506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C8BE07-E20C-7E96-2D7D-FDECBB501C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0DBB826-D78D-1F71-8201-1C1E94387A8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6D65B916-6B39-DAA3-8B4F-18969E3C473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28219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(1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차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14CCC355-278C-AFEB-9E6D-240EC893E01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499999B3-EE17-F881-0CEF-8BFFC4BB914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3.1 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개선사항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운송오더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생성 및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코피노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검증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수정사항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(2/2)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247A56F-1C46-E1DD-6C66-482256AE3BF9}"/>
              </a:ext>
            </a:extLst>
          </p:cNvPr>
          <p:cNvSpPr/>
          <p:nvPr/>
        </p:nvSpPr>
        <p:spPr bwMode="auto">
          <a:xfrm>
            <a:off x="444398" y="1468699"/>
            <a:ext cx="8200084" cy="33397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각 서비스 로직별 기능 정리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2F6C91A4-3E41-228E-8807-E07C04C84862}"/>
              </a:ext>
            </a:extLst>
          </p:cNvPr>
          <p:cNvSpPr/>
          <p:nvPr/>
        </p:nvSpPr>
        <p:spPr>
          <a:xfrm>
            <a:off x="1341696" y="2666899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VbsInvokeAlarmController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9086BE35-8777-869C-2596-1156C92E4E58}"/>
              </a:ext>
            </a:extLst>
          </p:cNvPr>
          <p:cNvSpPr/>
          <p:nvPr/>
        </p:nvSpPr>
        <p:spPr>
          <a:xfrm>
            <a:off x="1341696" y="3286995"/>
            <a:ext cx="1828236" cy="669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ore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copinoCheckStatus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존재할 경우 길이 체크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199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 이상이면 앞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150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자리만 반환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값이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copinoVerificationResult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인지 체크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6B08604-9095-D802-BFF7-474D5914E9BD}"/>
              </a:ext>
            </a:extLst>
          </p:cNvPr>
          <p:cNvSpPr/>
          <p:nvPr/>
        </p:nvSpPr>
        <p:spPr>
          <a:xfrm>
            <a:off x="1341696" y="4206240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CopinoVerificationService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24BC2F-80CB-99F8-A8C0-6929194E2FFC}"/>
              </a:ext>
            </a:extLst>
          </p:cNvPr>
          <p:cNvSpPr/>
          <p:nvPr/>
        </p:nvSpPr>
        <p:spPr>
          <a:xfrm>
            <a:off x="1341696" y="3060599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invokeComplete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5C7E2F-9DA1-2EA9-D74E-21211067A3FF}"/>
              </a:ext>
            </a:extLst>
          </p:cNvPr>
          <p:cNvSpPr txBox="1"/>
          <p:nvPr/>
        </p:nvSpPr>
        <p:spPr>
          <a:xfrm>
            <a:off x="1049088" y="2389747"/>
            <a:ext cx="11384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vbs</a:t>
            </a:r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/invoke/alarm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E15E836-7AFB-B859-3099-0B9A7E4C4D04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>
            <a:off x="2255814" y="2337252"/>
            <a:ext cx="0" cy="32964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71BCE10-3382-8E76-95A0-D7E64EE2968F}"/>
              </a:ext>
            </a:extLst>
          </p:cNvPr>
          <p:cNvSpPr/>
          <p:nvPr/>
        </p:nvSpPr>
        <p:spPr>
          <a:xfrm>
            <a:off x="1341696" y="2029890"/>
            <a:ext cx="1828236" cy="3073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Blockchain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8C884F58-6000-633D-23CE-3228CCFE3C99}"/>
              </a:ext>
            </a:extLst>
          </p:cNvPr>
          <p:cNvCxnSpPr>
            <a:cxnSpLocks/>
          </p:cNvCxnSpPr>
          <p:nvPr/>
        </p:nvCxnSpPr>
        <p:spPr>
          <a:xfrm>
            <a:off x="2255814" y="3956304"/>
            <a:ext cx="0" cy="2499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A7574440-F233-DAAA-98E8-992E51EA7F01}"/>
              </a:ext>
            </a:extLst>
          </p:cNvPr>
          <p:cNvSpPr/>
          <p:nvPr/>
        </p:nvSpPr>
        <p:spPr>
          <a:xfrm>
            <a:off x="1341696" y="4826332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Copino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변환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코피노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에러 타입 검증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(LE or NE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인지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운송상태 조회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prevTransStatus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코피노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검증 요청 결과 저장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-&gt;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bcReq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4F030285-41E3-54CA-4BD8-DF1AE62EBCC2}"/>
              </a:ext>
            </a:extLst>
          </p:cNvPr>
          <p:cNvSpPr/>
          <p:nvPr/>
        </p:nvSpPr>
        <p:spPr>
          <a:xfrm>
            <a:off x="1341696" y="4599936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processCopinoVerification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4967150C-C677-2377-2AAD-DBC995061912}"/>
              </a:ext>
            </a:extLst>
          </p:cNvPr>
          <p:cNvSpPr/>
          <p:nvPr/>
        </p:nvSpPr>
        <p:spPr>
          <a:xfrm>
            <a:off x="1341696" y="5428909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verifyCopinoWithBlockchain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80A12727-C4A2-C9A3-2674-ECDB814EB0A1}"/>
              </a:ext>
            </a:extLst>
          </p:cNvPr>
          <p:cNvCxnSpPr>
            <a:cxnSpLocks/>
          </p:cNvCxnSpPr>
          <p:nvPr/>
        </p:nvCxnSpPr>
        <p:spPr>
          <a:xfrm rot="10800000" flipV="1">
            <a:off x="1335600" y="4713133"/>
            <a:ext cx="12700" cy="828973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E745399A-A05E-8D6B-0882-6B710B751E8F}"/>
              </a:ext>
            </a:extLst>
          </p:cNvPr>
          <p:cNvCxnSpPr>
            <a:cxnSpLocks/>
            <a:stCxn id="30" idx="3"/>
            <a:endCxn id="27" idx="3"/>
          </p:cNvCxnSpPr>
          <p:nvPr/>
        </p:nvCxnSpPr>
        <p:spPr>
          <a:xfrm flipV="1">
            <a:off x="3169932" y="5071022"/>
            <a:ext cx="12700" cy="471085"/>
          </a:xfrm>
          <a:prstGeom prst="bentConnector3">
            <a:avLst>
              <a:gd name="adj1" fmla="val 180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38B897A2-442E-D218-7D7A-4C2236466F73}"/>
              </a:ext>
            </a:extLst>
          </p:cNvPr>
          <p:cNvSpPr txBox="1"/>
          <p:nvPr/>
        </p:nvSpPr>
        <p:spPr>
          <a:xfrm>
            <a:off x="19060" y="5865636"/>
            <a:ext cx="1332416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7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GetCopinoWithReservation</a:t>
            </a:r>
            <a:endParaRPr kumimoji="1" lang="ko-Kore-KR" altLang="en-US" sz="7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FE444DBC-E6B7-9A88-CE00-28EAF9758D87}"/>
              </a:ext>
            </a:extLst>
          </p:cNvPr>
          <p:cNvSpPr txBox="1"/>
          <p:nvPr/>
        </p:nvSpPr>
        <p:spPr>
          <a:xfrm>
            <a:off x="2297551" y="3956304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message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AE6F823C-A395-A370-4740-1ADE2CDBFBD3}"/>
              </a:ext>
            </a:extLst>
          </p:cNvPr>
          <p:cNvSpPr/>
          <p:nvPr/>
        </p:nvSpPr>
        <p:spPr>
          <a:xfrm>
            <a:off x="3654650" y="4830177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코피노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검증 결과 유효성 검사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코피노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검증 결과 추출 및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코피노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데이터 변환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코피노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검증 결과 건너뛰기 여부 체크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3DD48FC5-9119-5030-803B-03BCD96D37EE}"/>
              </a:ext>
            </a:extLst>
          </p:cNvPr>
          <p:cNvSpPr/>
          <p:nvPr/>
        </p:nvSpPr>
        <p:spPr>
          <a:xfrm>
            <a:off x="3654650" y="460378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copinoVerification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C6E157AE-E31B-2F61-AC91-D726CB777DC5}"/>
              </a:ext>
            </a:extLst>
          </p:cNvPr>
          <p:cNvCxnSpPr>
            <a:cxnSpLocks/>
            <a:stCxn id="28" idx="3"/>
            <a:endCxn id="53" idx="1"/>
          </p:cNvCxnSpPr>
          <p:nvPr/>
        </p:nvCxnSpPr>
        <p:spPr>
          <a:xfrm>
            <a:off x="3169932" y="4713134"/>
            <a:ext cx="484718" cy="3845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8" name="직사각형 1407">
            <a:extLst>
              <a:ext uri="{FF2B5EF4-FFF2-40B4-BE49-F238E27FC236}">
                <a16:creationId xmlns:a16="http://schemas.microsoft.com/office/drawing/2014/main" id="{358CB6CC-224E-0053-304D-398AE19AC86C}"/>
              </a:ext>
            </a:extLst>
          </p:cNvPr>
          <p:cNvSpPr/>
          <p:nvPr/>
        </p:nvSpPr>
        <p:spPr>
          <a:xfrm>
            <a:off x="5967604" y="4826332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Copino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있는지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필수 필드들이 존재하는지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?</a:t>
            </a:r>
          </a:p>
        </p:txBody>
      </p:sp>
      <p:sp>
        <p:nvSpPr>
          <p:cNvPr id="1409" name="직사각형 1408">
            <a:extLst>
              <a:ext uri="{FF2B5EF4-FFF2-40B4-BE49-F238E27FC236}">
                <a16:creationId xmlns:a16="http://schemas.microsoft.com/office/drawing/2014/main" id="{18F6B892-6B58-E32B-94D1-D779478B7413}"/>
              </a:ext>
            </a:extLst>
          </p:cNvPr>
          <p:cNvSpPr/>
          <p:nvPr/>
        </p:nvSpPr>
        <p:spPr>
          <a:xfrm>
            <a:off x="5967604" y="4599936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validateBlockchainResponse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5" name="직사각형 1414">
            <a:extLst>
              <a:ext uri="{FF2B5EF4-FFF2-40B4-BE49-F238E27FC236}">
                <a16:creationId xmlns:a16="http://schemas.microsoft.com/office/drawing/2014/main" id="{0B247F52-5C1F-32CC-68DC-37CE9DDA4FC2}"/>
              </a:ext>
            </a:extLst>
          </p:cNvPr>
          <p:cNvSpPr/>
          <p:nvPr/>
        </p:nvSpPr>
        <p:spPr>
          <a:xfrm>
            <a:off x="3654650" y="5831677"/>
            <a:ext cx="1828236" cy="98365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운송정보가 없는 경우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 </a:t>
            </a:r>
            <a:r>
              <a:rPr kumimoji="1" lang="en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false</a:t>
            </a: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운송정보의 </a:t>
            </a:r>
            <a:r>
              <a:rPr kumimoji="1" lang="en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 현재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코피노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정보의 </a:t>
            </a:r>
            <a:r>
              <a:rPr kumimoji="1" lang="en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다른 경우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 </a:t>
            </a:r>
            <a:r>
              <a:rPr kumimoji="1" lang="en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false</a:t>
            </a: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운송정보의 문서 상태가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이고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코피노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검증 결과의 문서 상태가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인 경우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 </a:t>
            </a:r>
            <a:r>
              <a:rPr kumimoji="1" lang="en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false (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오더가 삭제된 상황이고 현재 새롭게 들어온 것으로 간주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위 조건에 해당하지 않는 경우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 </a:t>
            </a:r>
            <a:r>
              <a:rPr kumimoji="1" lang="en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true</a:t>
            </a:r>
          </a:p>
        </p:txBody>
      </p:sp>
      <p:sp>
        <p:nvSpPr>
          <p:cNvPr id="1416" name="직사각형 1415">
            <a:extLst>
              <a:ext uri="{FF2B5EF4-FFF2-40B4-BE49-F238E27FC236}">
                <a16:creationId xmlns:a16="http://schemas.microsoft.com/office/drawing/2014/main" id="{CBE08F2C-9054-185F-51AD-157CE82CCD70}"/>
              </a:ext>
            </a:extLst>
          </p:cNvPr>
          <p:cNvSpPr/>
          <p:nvPr/>
        </p:nvSpPr>
        <p:spPr>
          <a:xfrm>
            <a:off x="3654650" y="560528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isSkipUpdate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18" name="직선 화살표 연결선 1417">
            <a:extLst>
              <a:ext uri="{FF2B5EF4-FFF2-40B4-BE49-F238E27FC236}">
                <a16:creationId xmlns:a16="http://schemas.microsoft.com/office/drawing/2014/main" id="{FC08F48A-82B6-446E-6386-B13B8C6ECF95}"/>
              </a:ext>
            </a:extLst>
          </p:cNvPr>
          <p:cNvCxnSpPr>
            <a:cxnSpLocks/>
            <a:stCxn id="52" idx="2"/>
            <a:endCxn id="1416" idx="0"/>
          </p:cNvCxnSpPr>
          <p:nvPr/>
        </p:nvCxnSpPr>
        <p:spPr>
          <a:xfrm>
            <a:off x="4568768" y="5319556"/>
            <a:ext cx="0" cy="28572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1" name="직선 화살표 연결선 1420">
            <a:extLst>
              <a:ext uri="{FF2B5EF4-FFF2-40B4-BE49-F238E27FC236}">
                <a16:creationId xmlns:a16="http://schemas.microsoft.com/office/drawing/2014/main" id="{0E28CE83-BC0B-4B54-54B9-1B553BFDDF7E}"/>
              </a:ext>
            </a:extLst>
          </p:cNvPr>
          <p:cNvCxnSpPr>
            <a:cxnSpLocks/>
            <a:stCxn id="1409" idx="1"/>
            <a:endCxn id="53" idx="3"/>
          </p:cNvCxnSpPr>
          <p:nvPr/>
        </p:nvCxnSpPr>
        <p:spPr>
          <a:xfrm flipH="1">
            <a:off x="5482886" y="4713134"/>
            <a:ext cx="484718" cy="3845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4" name="TextBox 1423">
            <a:extLst>
              <a:ext uri="{FF2B5EF4-FFF2-40B4-BE49-F238E27FC236}">
                <a16:creationId xmlns:a16="http://schemas.microsoft.com/office/drawing/2014/main" id="{31C2817C-8F02-8DBF-A3BF-FEFCB59E39D4}"/>
              </a:ext>
            </a:extLst>
          </p:cNvPr>
          <p:cNvSpPr txBox="1"/>
          <p:nvPr/>
        </p:nvSpPr>
        <p:spPr>
          <a:xfrm>
            <a:off x="5516137" y="4726304"/>
            <a:ext cx="4122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4-1</a:t>
            </a:r>
            <a:r>
              <a:rPr kumimoji="1" lang="ko-KR" altLang="en-US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번</a:t>
            </a:r>
            <a:endParaRPr kumimoji="1" lang="ko-Kore-KR" altLang="en-US" sz="7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5" name="TextBox 1424">
            <a:extLst>
              <a:ext uri="{FF2B5EF4-FFF2-40B4-BE49-F238E27FC236}">
                <a16:creationId xmlns:a16="http://schemas.microsoft.com/office/drawing/2014/main" id="{E455C975-F6B4-EACD-A765-DAF20F38AF74}"/>
              </a:ext>
            </a:extLst>
          </p:cNvPr>
          <p:cNvSpPr txBox="1"/>
          <p:nvPr/>
        </p:nvSpPr>
        <p:spPr>
          <a:xfrm>
            <a:off x="4575969" y="5364083"/>
            <a:ext cx="4122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4-3</a:t>
            </a:r>
            <a:r>
              <a:rPr kumimoji="1" lang="ko-KR" altLang="en-US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번</a:t>
            </a:r>
            <a:endParaRPr kumimoji="1" lang="ko-Kore-KR" altLang="en-US" sz="7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6" name="직사각형 1425">
            <a:extLst>
              <a:ext uri="{FF2B5EF4-FFF2-40B4-BE49-F238E27FC236}">
                <a16:creationId xmlns:a16="http://schemas.microsoft.com/office/drawing/2014/main" id="{613FD057-4C95-063F-1A1E-A5CEFE51115A}"/>
              </a:ext>
            </a:extLst>
          </p:cNvPr>
          <p:cNvSpPr/>
          <p:nvPr/>
        </p:nvSpPr>
        <p:spPr>
          <a:xfrm>
            <a:off x="3654650" y="3699669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pinNo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조회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컨테이너 무게정보 데이터 변환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코피노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유효기간 데이터 변환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OOG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컨테이너 체크 및 팝업 데이터 변환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7" name="직사각형 1426">
            <a:extLst>
              <a:ext uri="{FF2B5EF4-FFF2-40B4-BE49-F238E27FC236}">
                <a16:creationId xmlns:a16="http://schemas.microsoft.com/office/drawing/2014/main" id="{CE23070E-13F1-0C0B-5264-E9D7FE7DB166}"/>
              </a:ext>
            </a:extLst>
          </p:cNvPr>
          <p:cNvSpPr/>
          <p:nvPr/>
        </p:nvSpPr>
        <p:spPr>
          <a:xfrm>
            <a:off x="3654650" y="3473273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saveCopinoDatabase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28" name="직선 화살표 연결선 1427">
            <a:extLst>
              <a:ext uri="{FF2B5EF4-FFF2-40B4-BE49-F238E27FC236}">
                <a16:creationId xmlns:a16="http://schemas.microsoft.com/office/drawing/2014/main" id="{8EDEE3E4-AE77-7004-B945-8DDB0AFC6D48}"/>
              </a:ext>
            </a:extLst>
          </p:cNvPr>
          <p:cNvCxnSpPr>
            <a:cxnSpLocks/>
            <a:stCxn id="53" idx="0"/>
            <a:endCxn id="1426" idx="2"/>
          </p:cNvCxnSpPr>
          <p:nvPr/>
        </p:nvCxnSpPr>
        <p:spPr>
          <a:xfrm flipV="1">
            <a:off x="4568768" y="4189048"/>
            <a:ext cx="0" cy="41473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1" name="직사각형 1430">
            <a:extLst>
              <a:ext uri="{FF2B5EF4-FFF2-40B4-BE49-F238E27FC236}">
                <a16:creationId xmlns:a16="http://schemas.microsoft.com/office/drawing/2014/main" id="{BF990F65-2DD8-384B-345A-482FAEE4444F}"/>
              </a:ext>
            </a:extLst>
          </p:cNvPr>
          <p:cNvSpPr/>
          <p:nvPr/>
        </p:nvSpPr>
        <p:spPr>
          <a:xfrm>
            <a:off x="5967603" y="3696071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운송오더가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있으면 업데이트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운송오더가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없으면 신규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32" name="직사각형 1431">
            <a:extLst>
              <a:ext uri="{FF2B5EF4-FFF2-40B4-BE49-F238E27FC236}">
                <a16:creationId xmlns:a16="http://schemas.microsoft.com/office/drawing/2014/main" id="{25823E64-7BDD-DCCA-888D-C28D752A82B9}"/>
              </a:ext>
            </a:extLst>
          </p:cNvPr>
          <p:cNvSpPr/>
          <p:nvPr/>
        </p:nvSpPr>
        <p:spPr>
          <a:xfrm>
            <a:off x="5967603" y="3469675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upsertDatabase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33" name="직선 화살표 연결선 1432">
            <a:extLst>
              <a:ext uri="{FF2B5EF4-FFF2-40B4-BE49-F238E27FC236}">
                <a16:creationId xmlns:a16="http://schemas.microsoft.com/office/drawing/2014/main" id="{667042F8-4ED5-4639-3F2B-FFF936620892}"/>
              </a:ext>
            </a:extLst>
          </p:cNvPr>
          <p:cNvCxnSpPr>
            <a:cxnSpLocks/>
            <a:stCxn id="1427" idx="3"/>
            <a:endCxn id="1432" idx="1"/>
          </p:cNvCxnSpPr>
          <p:nvPr/>
        </p:nvCxnSpPr>
        <p:spPr>
          <a:xfrm flipV="1">
            <a:off x="5482886" y="3582873"/>
            <a:ext cx="484717" cy="359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8" name="직사각형 1437">
            <a:extLst>
              <a:ext uri="{FF2B5EF4-FFF2-40B4-BE49-F238E27FC236}">
                <a16:creationId xmlns:a16="http://schemas.microsoft.com/office/drawing/2014/main" id="{1B5716AE-281A-D302-8EBF-EFC23FF39E7B}"/>
              </a:ext>
            </a:extLst>
          </p:cNvPr>
          <p:cNvSpPr/>
          <p:nvPr/>
        </p:nvSpPr>
        <p:spPr>
          <a:xfrm>
            <a:off x="3654650" y="2029071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AllconeEPushService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439" name="직사각형 1438">
            <a:extLst>
              <a:ext uri="{FF2B5EF4-FFF2-40B4-BE49-F238E27FC236}">
                <a16:creationId xmlns:a16="http://schemas.microsoft.com/office/drawing/2014/main" id="{CC76E871-0B50-8A68-6017-C0CF9328896C}"/>
              </a:ext>
            </a:extLst>
          </p:cNvPr>
          <p:cNvSpPr/>
          <p:nvPr/>
        </p:nvSpPr>
        <p:spPr>
          <a:xfrm>
            <a:off x="3654650" y="2682165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블록체인으로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부터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수신된 데이터를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Allcone-api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그대로 전송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0" name="직사각형 1439">
            <a:extLst>
              <a:ext uri="{FF2B5EF4-FFF2-40B4-BE49-F238E27FC236}">
                <a16:creationId xmlns:a16="http://schemas.microsoft.com/office/drawing/2014/main" id="{0698CB84-B9DB-2554-3F23-27BCFF6872DF}"/>
              </a:ext>
            </a:extLst>
          </p:cNvPr>
          <p:cNvSpPr/>
          <p:nvPr/>
        </p:nvSpPr>
        <p:spPr>
          <a:xfrm>
            <a:off x="3654650" y="2455769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sendVbsAlarm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1" name="꺾인 연결선[E] 1440">
            <a:extLst>
              <a:ext uri="{FF2B5EF4-FFF2-40B4-BE49-F238E27FC236}">
                <a16:creationId xmlns:a16="http://schemas.microsoft.com/office/drawing/2014/main" id="{8B044CC3-7EDA-2C29-C3B6-90E4E00BD75B}"/>
              </a:ext>
            </a:extLst>
          </p:cNvPr>
          <p:cNvCxnSpPr>
            <a:cxnSpLocks/>
            <a:stCxn id="17" idx="3"/>
            <a:endCxn id="1438" idx="1"/>
          </p:cNvCxnSpPr>
          <p:nvPr/>
        </p:nvCxnSpPr>
        <p:spPr>
          <a:xfrm flipV="1">
            <a:off x="3169932" y="2182752"/>
            <a:ext cx="484718" cy="991045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꺾인 연결선[E] 4">
            <a:extLst>
              <a:ext uri="{FF2B5EF4-FFF2-40B4-BE49-F238E27FC236}">
                <a16:creationId xmlns:a16="http://schemas.microsoft.com/office/drawing/2014/main" id="{56A518E5-E7DC-2D37-0E9C-7B96D1BE5742}"/>
              </a:ext>
            </a:extLst>
          </p:cNvPr>
          <p:cNvCxnSpPr>
            <a:cxnSpLocks/>
            <a:stCxn id="29" idx="1"/>
            <a:endCxn id="20" idx="1"/>
          </p:cNvCxnSpPr>
          <p:nvPr/>
        </p:nvCxnSpPr>
        <p:spPr>
          <a:xfrm rot="10800000">
            <a:off x="1341696" y="2183571"/>
            <a:ext cx="12700" cy="3648940"/>
          </a:xfrm>
          <a:prstGeom prst="bentConnector3">
            <a:avLst>
              <a:gd name="adj1" fmla="val 3917646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6EADD505-E555-0E50-6472-F2761CDD809A}"/>
              </a:ext>
            </a:extLst>
          </p:cNvPr>
          <p:cNvSpPr/>
          <p:nvPr/>
        </p:nvSpPr>
        <p:spPr>
          <a:xfrm>
            <a:off x="1341696" y="5655305"/>
            <a:ext cx="1828236" cy="354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블록체인에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코피노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검증 요청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응답 없을 시 최대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회 재전송  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2FC89BF-C3FD-D49C-E30A-6A103C858F7E}"/>
              </a:ext>
            </a:extLst>
          </p:cNvPr>
          <p:cNvSpPr/>
          <p:nvPr/>
        </p:nvSpPr>
        <p:spPr>
          <a:xfrm>
            <a:off x="5967603" y="2018109"/>
            <a:ext cx="1828236" cy="227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관련 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정의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FE22C26-3BB7-4B27-04B3-C725687A188B}"/>
              </a:ext>
            </a:extLst>
          </p:cNvPr>
          <p:cNvSpPr/>
          <p:nvPr/>
        </p:nvSpPr>
        <p:spPr>
          <a:xfrm>
            <a:off x="5967603" y="2300515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CopinoVerificationDto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2A3D6C2D-8D97-83E3-D452-17F66D68C559}"/>
              </a:ext>
            </a:extLst>
          </p:cNvPr>
          <p:cNvSpPr/>
          <p:nvPr/>
        </p:nvSpPr>
        <p:spPr>
          <a:xfrm>
            <a:off x="5967603" y="2580599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VbsTruckTransOrder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C7AD7A11-FC96-4865-C6A7-194134D81F96}"/>
              </a:ext>
            </a:extLst>
          </p:cNvPr>
          <p:cNvSpPr/>
          <p:nvPr/>
        </p:nvSpPr>
        <p:spPr>
          <a:xfrm>
            <a:off x="5967603" y="2863919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BlockchainCopinoResponse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BC8F7198-7FE2-70D2-412F-4785CBF9B31B}"/>
              </a:ext>
            </a:extLst>
          </p:cNvPr>
          <p:cNvSpPr/>
          <p:nvPr/>
        </p:nvSpPr>
        <p:spPr>
          <a:xfrm>
            <a:off x="1273377" y="3008690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1</a:t>
            </a:r>
            <a:endParaRPr kumimoji="1" lang="ko-Kore-KR" altLang="en-US" sz="1200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3667F8FB-52E2-1D44-DE27-DCAFE6257987}"/>
              </a:ext>
            </a:extLst>
          </p:cNvPr>
          <p:cNvSpPr/>
          <p:nvPr/>
        </p:nvSpPr>
        <p:spPr>
          <a:xfrm>
            <a:off x="1273377" y="4548031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2</a:t>
            </a:r>
            <a:endParaRPr kumimoji="1" lang="ko-Kore-KR" altLang="en-US" sz="1200" dirty="0"/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BB81CC1D-6CB6-5594-425F-89CC4E9A7AD6}"/>
              </a:ext>
            </a:extLst>
          </p:cNvPr>
          <p:cNvSpPr/>
          <p:nvPr/>
        </p:nvSpPr>
        <p:spPr>
          <a:xfrm>
            <a:off x="1288812" y="5394468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3</a:t>
            </a:r>
            <a:endParaRPr kumimoji="1" lang="ko-Kore-KR" altLang="en-US" sz="1200" dirty="0"/>
          </a:p>
        </p:txBody>
      </p:sp>
      <p:sp>
        <p:nvSpPr>
          <p:cNvPr id="15" name="타원 14">
            <a:extLst>
              <a:ext uri="{FF2B5EF4-FFF2-40B4-BE49-F238E27FC236}">
                <a16:creationId xmlns:a16="http://schemas.microsoft.com/office/drawing/2014/main" id="{A22061C6-F7E9-7AF6-CA26-6FF347381346}"/>
              </a:ext>
            </a:extLst>
          </p:cNvPr>
          <p:cNvSpPr/>
          <p:nvPr/>
        </p:nvSpPr>
        <p:spPr>
          <a:xfrm>
            <a:off x="3592426" y="4525012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4</a:t>
            </a:r>
            <a:endParaRPr kumimoji="1" lang="ko-Kore-KR" altLang="en-US" sz="12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A55E9B07-FA2B-6012-8978-F37DD1E82EA6}"/>
              </a:ext>
            </a:extLst>
          </p:cNvPr>
          <p:cNvSpPr/>
          <p:nvPr/>
        </p:nvSpPr>
        <p:spPr>
          <a:xfrm>
            <a:off x="5905379" y="4519212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5</a:t>
            </a:r>
            <a:endParaRPr kumimoji="1" lang="ko-Kore-KR" altLang="en-US" sz="12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25E10EEC-69C5-78F0-3A59-4C9F230F707D}"/>
              </a:ext>
            </a:extLst>
          </p:cNvPr>
          <p:cNvSpPr/>
          <p:nvPr/>
        </p:nvSpPr>
        <p:spPr>
          <a:xfrm>
            <a:off x="3587082" y="5522600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6</a:t>
            </a:r>
            <a:endParaRPr kumimoji="1" lang="ko-Kore-KR" altLang="en-US" sz="1200" dirty="0"/>
          </a:p>
        </p:txBody>
      </p:sp>
      <p:sp>
        <p:nvSpPr>
          <p:cNvPr id="33" name="말풍선: 사각형 1427">
            <a:extLst>
              <a:ext uri="{FF2B5EF4-FFF2-40B4-BE49-F238E27FC236}">
                <a16:creationId xmlns:a16="http://schemas.microsoft.com/office/drawing/2014/main" id="{52E75691-9C92-1900-BA11-FF2760BAC285}"/>
              </a:ext>
            </a:extLst>
          </p:cNvPr>
          <p:cNvSpPr/>
          <p:nvPr/>
        </p:nvSpPr>
        <p:spPr>
          <a:xfrm>
            <a:off x="5516137" y="6168480"/>
            <a:ext cx="1087518" cy="476115"/>
          </a:xfrm>
          <a:prstGeom prst="wedgeRectCallout">
            <a:avLst>
              <a:gd name="adj1" fmla="val -65590"/>
              <a:gd name="adj2" fmla="val 5467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True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 경우 나머지 단계는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스킵</a:t>
            </a:r>
            <a:endParaRPr lang="ko-KR" altLang="en-US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AB19762D-69D6-D832-C4BA-0743F7CC0792}"/>
              </a:ext>
            </a:extLst>
          </p:cNvPr>
          <p:cNvSpPr/>
          <p:nvPr/>
        </p:nvSpPr>
        <p:spPr>
          <a:xfrm>
            <a:off x="3587082" y="3404026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7</a:t>
            </a:r>
            <a:endParaRPr kumimoji="1" lang="ko-Kore-KR" altLang="en-US" sz="1200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1FB37836-09C4-9706-6E50-B040EB5E170C}"/>
              </a:ext>
            </a:extLst>
          </p:cNvPr>
          <p:cNvSpPr/>
          <p:nvPr/>
        </p:nvSpPr>
        <p:spPr>
          <a:xfrm>
            <a:off x="5932036" y="3398743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8</a:t>
            </a:r>
            <a:endParaRPr kumimoji="1" lang="ko-Kore-KR" altLang="en-US" sz="1200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7272530-D9C2-8727-C714-DF8F44BCBCC9}"/>
              </a:ext>
            </a:extLst>
          </p:cNvPr>
          <p:cNvSpPr/>
          <p:nvPr/>
        </p:nvSpPr>
        <p:spPr>
          <a:xfrm>
            <a:off x="3597486" y="2403358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9</a:t>
            </a:r>
            <a:endParaRPr kumimoji="1" lang="ko-Kore-KR" altLang="en-US" sz="1200" dirty="0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AB7FB5F3-97D9-83A2-78A0-B752968D9772}"/>
              </a:ext>
            </a:extLst>
          </p:cNvPr>
          <p:cNvSpPr/>
          <p:nvPr/>
        </p:nvSpPr>
        <p:spPr>
          <a:xfrm>
            <a:off x="7845209" y="2300515"/>
            <a:ext cx="926048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-1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38C02ADD-B353-36AC-421E-80E084998BF0}"/>
              </a:ext>
            </a:extLst>
          </p:cNvPr>
          <p:cNvSpPr/>
          <p:nvPr/>
        </p:nvSpPr>
        <p:spPr>
          <a:xfrm>
            <a:off x="7845209" y="2580599"/>
            <a:ext cx="926048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2-3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306072D-3C93-EBD4-3D9A-83AEEB3CD9EC}"/>
              </a:ext>
            </a:extLst>
          </p:cNvPr>
          <p:cNvSpPr/>
          <p:nvPr/>
        </p:nvSpPr>
        <p:spPr>
          <a:xfrm>
            <a:off x="7845209" y="2864234"/>
            <a:ext cx="926048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3" name="말풍선: 사각형 1427">
            <a:extLst>
              <a:ext uri="{FF2B5EF4-FFF2-40B4-BE49-F238E27FC236}">
                <a16:creationId xmlns:a16="http://schemas.microsoft.com/office/drawing/2014/main" id="{DDF69413-8D88-55F7-EB24-7551A1CF2ACA}"/>
              </a:ext>
            </a:extLst>
          </p:cNvPr>
          <p:cNvSpPr/>
          <p:nvPr/>
        </p:nvSpPr>
        <p:spPr>
          <a:xfrm>
            <a:off x="2314312" y="6159670"/>
            <a:ext cx="1087518" cy="476115"/>
          </a:xfrm>
          <a:prstGeom prst="wedgeRectCallout">
            <a:avLst>
              <a:gd name="adj1" fmla="val 16843"/>
              <a:gd name="adj2" fmla="val -89682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최대 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3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회 요청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결과 값 없으면 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return</a:t>
            </a:r>
            <a:endParaRPr lang="ko-KR" altLang="en-US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65A3B436-3317-2D51-25B5-7DB2CE91DA9B}"/>
              </a:ext>
            </a:extLst>
          </p:cNvPr>
          <p:cNvSpPr txBox="1"/>
          <p:nvPr/>
        </p:nvSpPr>
        <p:spPr>
          <a:xfrm>
            <a:off x="3335042" y="5267255"/>
            <a:ext cx="4122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2-4</a:t>
            </a:r>
            <a:r>
              <a:rPr kumimoji="1" lang="ko-KR" altLang="en-US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번</a:t>
            </a:r>
            <a:endParaRPr kumimoji="1" lang="ko-Kore-KR" altLang="en-US" sz="7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EB7F53EE-61B3-FADC-C2A7-E21866B2388B}"/>
              </a:ext>
            </a:extLst>
          </p:cNvPr>
          <p:cNvCxnSpPr>
            <a:cxnSpLocks/>
          </p:cNvCxnSpPr>
          <p:nvPr/>
        </p:nvCxnSpPr>
        <p:spPr>
          <a:xfrm flipV="1">
            <a:off x="2471711" y="2355988"/>
            <a:ext cx="0" cy="31091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타원 46">
            <a:extLst>
              <a:ext uri="{FF2B5EF4-FFF2-40B4-BE49-F238E27FC236}">
                <a16:creationId xmlns:a16="http://schemas.microsoft.com/office/drawing/2014/main" id="{544C3CFD-17BE-E20E-4530-BD957E762864}"/>
              </a:ext>
            </a:extLst>
          </p:cNvPr>
          <p:cNvSpPr/>
          <p:nvPr/>
        </p:nvSpPr>
        <p:spPr>
          <a:xfrm>
            <a:off x="2549800" y="2300515"/>
            <a:ext cx="190732" cy="1907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kumimoji="1" lang="en-US" altLang="ko-Kore-KR" sz="1000" dirty="0"/>
              <a:t>10</a:t>
            </a:r>
            <a:endParaRPr kumimoji="1" lang="ko-Kore-KR" altLang="en-US" sz="1000" dirty="0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45047F16-C7A7-B2C1-310D-3578873CC033}"/>
              </a:ext>
            </a:extLst>
          </p:cNvPr>
          <p:cNvSpPr txBox="1"/>
          <p:nvPr/>
        </p:nvSpPr>
        <p:spPr>
          <a:xfrm>
            <a:off x="2452734" y="2452940"/>
            <a:ext cx="1024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ApiResponse.ok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9208511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CD01BE-F84B-1129-33FC-92B231A1A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190794B-9503-9BD4-BFA9-A45FD22860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935D046D-CF90-E826-28C5-D66B24E6153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28219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(1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차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FB7B194D-1932-CBF6-4099-BA6C851AF5DF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888B378F-0C9C-A89A-2FCC-247B9F3CA35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3.1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개선사항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게이트진입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수정사항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사각형: 둥근 모서리 4">
            <a:extLst>
              <a:ext uri="{FF2B5EF4-FFF2-40B4-BE49-F238E27FC236}">
                <a16:creationId xmlns:a16="http://schemas.microsoft.com/office/drawing/2014/main" id="{B3699BBA-C28F-DF25-6F35-C0DE003A4182}"/>
              </a:ext>
            </a:extLst>
          </p:cNvPr>
          <p:cNvSpPr/>
          <p:nvPr/>
        </p:nvSpPr>
        <p:spPr>
          <a:xfrm>
            <a:off x="3204639" y="1563498"/>
            <a:ext cx="1247130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VbsGateInService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5" name="사각형: 둥근 모서리 5">
            <a:extLst>
              <a:ext uri="{FF2B5EF4-FFF2-40B4-BE49-F238E27FC236}">
                <a16:creationId xmlns:a16="http://schemas.microsoft.com/office/drawing/2014/main" id="{D3977AA0-5256-6AE1-E87A-E1E32F81D751}"/>
              </a:ext>
            </a:extLst>
          </p:cNvPr>
          <p:cNvSpPr/>
          <p:nvPr/>
        </p:nvSpPr>
        <p:spPr>
          <a:xfrm>
            <a:off x="4703729" y="1558352"/>
            <a:ext cx="1244346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VbsTruckTransOrder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사각형: 둥근 모서리 6">
            <a:extLst>
              <a:ext uri="{FF2B5EF4-FFF2-40B4-BE49-F238E27FC236}">
                <a16:creationId xmlns:a16="http://schemas.microsoft.com/office/drawing/2014/main" id="{14395EC6-07F0-6A4B-76AA-EE802B8B230A}"/>
              </a:ext>
            </a:extLst>
          </p:cNvPr>
          <p:cNvSpPr/>
          <p:nvPr/>
        </p:nvSpPr>
        <p:spPr>
          <a:xfrm>
            <a:off x="6200035" y="1558352"/>
            <a:ext cx="1244346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VbsTransLogService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04D6FD6D-443D-9C65-BFE1-E95BA31E0A1F}"/>
              </a:ext>
            </a:extLst>
          </p:cNvPr>
          <p:cNvCxnSpPr>
            <a:cxnSpLocks/>
          </p:cNvCxnSpPr>
          <p:nvPr/>
        </p:nvCxnSpPr>
        <p:spPr>
          <a:xfrm>
            <a:off x="3845320" y="1868005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21">
            <a:extLst>
              <a:ext uri="{FF2B5EF4-FFF2-40B4-BE49-F238E27FC236}">
                <a16:creationId xmlns:a16="http://schemas.microsoft.com/office/drawing/2014/main" id="{285555BB-E0F8-C36A-9175-A3020D732E66}"/>
              </a:ext>
            </a:extLst>
          </p:cNvPr>
          <p:cNvCxnSpPr>
            <a:cxnSpLocks/>
          </p:cNvCxnSpPr>
          <p:nvPr/>
        </p:nvCxnSpPr>
        <p:spPr>
          <a:xfrm>
            <a:off x="5359323" y="1862736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22">
            <a:extLst>
              <a:ext uri="{FF2B5EF4-FFF2-40B4-BE49-F238E27FC236}">
                <a16:creationId xmlns:a16="http://schemas.microsoft.com/office/drawing/2014/main" id="{666B008C-6C10-6D73-2A0E-704EB6CCEF3C}"/>
              </a:ext>
            </a:extLst>
          </p:cNvPr>
          <p:cNvCxnSpPr>
            <a:cxnSpLocks/>
          </p:cNvCxnSpPr>
          <p:nvPr/>
        </p:nvCxnSpPr>
        <p:spPr>
          <a:xfrm>
            <a:off x="6849710" y="1862736"/>
            <a:ext cx="0" cy="39865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23">
            <a:extLst>
              <a:ext uri="{FF2B5EF4-FFF2-40B4-BE49-F238E27FC236}">
                <a16:creationId xmlns:a16="http://schemas.microsoft.com/office/drawing/2014/main" id="{14FEEA30-1348-3DC8-E148-279419332375}"/>
              </a:ext>
            </a:extLst>
          </p:cNvPr>
          <p:cNvCxnSpPr>
            <a:cxnSpLocks/>
          </p:cNvCxnSpPr>
          <p:nvPr/>
        </p:nvCxnSpPr>
        <p:spPr>
          <a:xfrm>
            <a:off x="8271446" y="1853627"/>
            <a:ext cx="0" cy="39594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4779B70-3A42-9699-E79C-5FA9B3B09E8C}"/>
              </a:ext>
            </a:extLst>
          </p:cNvPr>
          <p:cNvSpPr/>
          <p:nvPr/>
        </p:nvSpPr>
        <p:spPr>
          <a:xfrm>
            <a:off x="3746560" y="2812393"/>
            <a:ext cx="206081" cy="230577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92DF09D-4580-F0E3-6C04-2DF17348A6C3}"/>
              </a:ext>
            </a:extLst>
          </p:cNvPr>
          <p:cNvSpPr/>
          <p:nvPr/>
        </p:nvSpPr>
        <p:spPr>
          <a:xfrm>
            <a:off x="5261120" y="2942252"/>
            <a:ext cx="206081" cy="3665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F7A0A20E-1457-079D-90A7-B4DAA90D59D7}"/>
              </a:ext>
            </a:extLst>
          </p:cNvPr>
          <p:cNvCxnSpPr>
            <a:cxnSpLocks/>
          </p:cNvCxnSpPr>
          <p:nvPr/>
        </p:nvCxnSpPr>
        <p:spPr>
          <a:xfrm>
            <a:off x="5484369" y="3043007"/>
            <a:ext cx="534950" cy="1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548A782C-8D8B-62E2-A48A-FFF4971CF65A}"/>
              </a:ext>
            </a:extLst>
          </p:cNvPr>
          <p:cNvSpPr txBox="1"/>
          <p:nvPr/>
        </p:nvSpPr>
        <p:spPr>
          <a:xfrm>
            <a:off x="2625972" y="2582281"/>
            <a:ext cx="71737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메소드 확인 </a:t>
            </a:r>
            <a:endParaRPr lang="ko-KR" altLang="en-US" sz="600" baseline="300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402B89E3-B358-01E4-4966-4EDC6E964EA0}"/>
              </a:ext>
            </a:extLst>
          </p:cNvPr>
          <p:cNvCxnSpPr>
            <a:cxnSpLocks/>
          </p:cNvCxnSpPr>
          <p:nvPr/>
        </p:nvCxnSpPr>
        <p:spPr>
          <a:xfrm flipH="1">
            <a:off x="1035670" y="5522469"/>
            <a:ext cx="125213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E83714B0-1194-5D98-E162-8B09FF610C5E}"/>
              </a:ext>
            </a:extLst>
          </p:cNvPr>
          <p:cNvSpPr txBox="1"/>
          <p:nvPr/>
        </p:nvSpPr>
        <p:spPr>
          <a:xfrm>
            <a:off x="1079215" y="5386111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6B75CB52-B88F-939D-C693-C57F17A78461}"/>
              </a:ext>
            </a:extLst>
          </p:cNvPr>
          <p:cNvGrpSpPr/>
          <p:nvPr/>
        </p:nvGrpSpPr>
        <p:grpSpPr>
          <a:xfrm>
            <a:off x="7717296" y="5943908"/>
            <a:ext cx="1271961" cy="887225"/>
            <a:chOff x="6098318" y="5925926"/>
            <a:chExt cx="1271961" cy="88722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D9E83EA2-9134-B10A-7A40-FCED01548985}"/>
                </a:ext>
              </a:extLst>
            </p:cNvPr>
            <p:cNvSpPr/>
            <p:nvPr/>
          </p:nvSpPr>
          <p:spPr>
            <a:xfrm>
              <a:off x="6098318" y="5925926"/>
              <a:ext cx="1271961" cy="8872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6A359316-BD39-C0E7-C72B-78207FCD7D57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292036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6542BAA-79D3-92A1-7A00-9A391806788E}"/>
                </a:ext>
              </a:extLst>
            </p:cNvPr>
            <p:cNvSpPr txBox="1"/>
            <p:nvPr/>
          </p:nvSpPr>
          <p:spPr>
            <a:xfrm>
              <a:off x="6610609" y="624412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응답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FC6AE6D8-9E3F-2947-24C2-96DEEC0C7867}"/>
                </a:ext>
              </a:extLst>
            </p:cNvPr>
            <p:cNvSpPr txBox="1"/>
            <p:nvPr/>
          </p:nvSpPr>
          <p:spPr>
            <a:xfrm>
              <a:off x="6610609" y="6100019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요청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07392EC6-5895-E4D6-933F-A9094D343C97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036" y="6142423"/>
              <a:ext cx="373097" cy="20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0F266432-7C38-FC3E-C01A-718C84A23E28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443585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2B04E639-B39A-A114-8594-A4DC54D68F9F}"/>
                </a:ext>
              </a:extLst>
            </p:cNvPr>
            <p:cNvSpPr txBox="1"/>
            <p:nvPr/>
          </p:nvSpPr>
          <p:spPr>
            <a:xfrm>
              <a:off x="6652712" y="6407198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요청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08077727-0580-D24F-D59E-C4A71775CFC0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606807"/>
              <a:ext cx="3814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4EDDF1A-383E-AED4-1A75-1D450C46CF27}"/>
                </a:ext>
              </a:extLst>
            </p:cNvPr>
            <p:cNvSpPr txBox="1"/>
            <p:nvPr/>
          </p:nvSpPr>
          <p:spPr>
            <a:xfrm>
              <a:off x="6652712" y="657028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응답</a:t>
              </a:r>
            </a:p>
          </p:txBody>
        </p:sp>
      </p:grpSp>
      <p:sp>
        <p:nvSpPr>
          <p:cNvPr id="29" name="원통형 60">
            <a:extLst>
              <a:ext uri="{FF2B5EF4-FFF2-40B4-BE49-F238E27FC236}">
                <a16:creationId xmlns:a16="http://schemas.microsoft.com/office/drawing/2014/main" id="{6C5236B3-DD5D-D0FE-67F1-6DE9484120EA}"/>
              </a:ext>
            </a:extLst>
          </p:cNvPr>
          <p:cNvSpPr/>
          <p:nvPr/>
        </p:nvSpPr>
        <p:spPr>
          <a:xfrm>
            <a:off x="6043774" y="3003647"/>
            <a:ext cx="462007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263CB13B-1D8B-E656-999A-BCD66574988B}"/>
              </a:ext>
            </a:extLst>
          </p:cNvPr>
          <p:cNvSpPr txBox="1"/>
          <p:nvPr/>
        </p:nvSpPr>
        <p:spPr>
          <a:xfrm>
            <a:off x="5962052" y="3256125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506C7B0-4A58-E0D7-DBC5-CFF178B86FAF}"/>
              </a:ext>
            </a:extLst>
          </p:cNvPr>
          <p:cNvSpPr txBox="1"/>
          <p:nvPr/>
        </p:nvSpPr>
        <p:spPr>
          <a:xfrm>
            <a:off x="2467658" y="5246546"/>
            <a:ext cx="62841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게이트 진입 정보</a:t>
            </a:r>
            <a:endParaRPr lang="ko-KR" altLang="en-US" sz="600" baseline="30000" dirty="0"/>
          </a:p>
        </p:txBody>
      </p:sp>
      <p:sp>
        <p:nvSpPr>
          <p:cNvPr id="32" name="사각형: 둥근 모서리 4">
            <a:extLst>
              <a:ext uri="{FF2B5EF4-FFF2-40B4-BE49-F238E27FC236}">
                <a16:creationId xmlns:a16="http://schemas.microsoft.com/office/drawing/2014/main" id="{CB27E6F9-6B15-1CA3-FE6B-98F4C85A0799}"/>
              </a:ext>
            </a:extLst>
          </p:cNvPr>
          <p:cNvSpPr/>
          <p:nvPr/>
        </p:nvSpPr>
        <p:spPr>
          <a:xfrm>
            <a:off x="1778835" y="1551974"/>
            <a:ext cx="1247130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VbsInvokeAlarm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Controller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33" name="직선 연결선 20">
            <a:extLst>
              <a:ext uri="{FF2B5EF4-FFF2-40B4-BE49-F238E27FC236}">
                <a16:creationId xmlns:a16="http://schemas.microsoft.com/office/drawing/2014/main" id="{68B7155E-731B-C4AE-6888-7C54BA961119}"/>
              </a:ext>
            </a:extLst>
          </p:cNvPr>
          <p:cNvCxnSpPr>
            <a:cxnSpLocks/>
          </p:cNvCxnSpPr>
          <p:nvPr/>
        </p:nvCxnSpPr>
        <p:spPr>
          <a:xfrm>
            <a:off x="2402400" y="1868005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CB8DF5A6-491B-EE66-606B-E24FFEF5516E}"/>
              </a:ext>
            </a:extLst>
          </p:cNvPr>
          <p:cNvSpPr/>
          <p:nvPr/>
        </p:nvSpPr>
        <p:spPr>
          <a:xfrm>
            <a:off x="2289325" y="2514570"/>
            <a:ext cx="206081" cy="30446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06AC19E1-7144-8A97-337C-7284B2EF2A51}"/>
              </a:ext>
            </a:extLst>
          </p:cNvPr>
          <p:cNvCxnSpPr>
            <a:cxnSpLocks/>
          </p:cNvCxnSpPr>
          <p:nvPr/>
        </p:nvCxnSpPr>
        <p:spPr>
          <a:xfrm>
            <a:off x="347323" y="2199208"/>
            <a:ext cx="4728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C0387B5-1308-272E-6472-87F07339C560}"/>
              </a:ext>
            </a:extLst>
          </p:cNvPr>
          <p:cNvSpPr txBox="1"/>
          <p:nvPr/>
        </p:nvSpPr>
        <p:spPr>
          <a:xfrm>
            <a:off x="-59487" y="2039860"/>
            <a:ext cx="8539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7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From.  Terminal</a:t>
            </a:r>
            <a:endParaRPr lang="ko-KR" altLang="en-US" sz="7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사각형: 둥근 모서리 6">
            <a:extLst>
              <a:ext uri="{FF2B5EF4-FFF2-40B4-BE49-F238E27FC236}">
                <a16:creationId xmlns:a16="http://schemas.microsoft.com/office/drawing/2014/main" id="{752AEAE8-DCA0-1451-1822-A648A7D69FA7}"/>
              </a:ext>
            </a:extLst>
          </p:cNvPr>
          <p:cNvSpPr/>
          <p:nvPr/>
        </p:nvSpPr>
        <p:spPr>
          <a:xfrm>
            <a:off x="7625839" y="1551974"/>
            <a:ext cx="1244346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TransLogMapper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8" name="사각형: 둥근 모서리 4">
            <a:extLst>
              <a:ext uri="{FF2B5EF4-FFF2-40B4-BE49-F238E27FC236}">
                <a16:creationId xmlns:a16="http://schemas.microsoft.com/office/drawing/2014/main" id="{646EAC3E-5C01-5DC2-88F4-4E2EA59A4D9E}"/>
              </a:ext>
            </a:extLst>
          </p:cNvPr>
          <p:cNvSpPr/>
          <p:nvPr/>
        </p:nvSpPr>
        <p:spPr>
          <a:xfrm>
            <a:off x="454114" y="1551974"/>
            <a:ext cx="938212" cy="295275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블록체인</a:t>
            </a:r>
          </a:p>
        </p:txBody>
      </p:sp>
      <p:cxnSp>
        <p:nvCxnSpPr>
          <p:cNvPr id="39" name="직선 연결선 20">
            <a:extLst>
              <a:ext uri="{FF2B5EF4-FFF2-40B4-BE49-F238E27FC236}">
                <a16:creationId xmlns:a16="http://schemas.microsoft.com/office/drawing/2014/main" id="{15D9AA0F-606A-F4D3-18BC-662860B5C99A}"/>
              </a:ext>
            </a:extLst>
          </p:cNvPr>
          <p:cNvCxnSpPr>
            <a:cxnSpLocks/>
          </p:cNvCxnSpPr>
          <p:nvPr/>
        </p:nvCxnSpPr>
        <p:spPr>
          <a:xfrm>
            <a:off x="924304" y="1861627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2A2F331B-8B6B-2768-51C5-E7FCA39185C8}"/>
              </a:ext>
            </a:extLst>
          </p:cNvPr>
          <p:cNvSpPr/>
          <p:nvPr/>
        </p:nvSpPr>
        <p:spPr>
          <a:xfrm>
            <a:off x="829589" y="2514571"/>
            <a:ext cx="206081" cy="3044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0D3E60AA-DBAF-80C8-CBE1-ACC322B7718F}"/>
              </a:ext>
            </a:extLst>
          </p:cNvPr>
          <p:cNvSpPr/>
          <p:nvPr/>
        </p:nvSpPr>
        <p:spPr>
          <a:xfrm>
            <a:off x="820180" y="2155937"/>
            <a:ext cx="206081" cy="260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20B370E3-CB78-0215-E7B4-C558C97856D5}"/>
              </a:ext>
            </a:extLst>
          </p:cNvPr>
          <p:cNvCxnSpPr>
            <a:cxnSpLocks/>
          </p:cNvCxnSpPr>
          <p:nvPr/>
        </p:nvCxnSpPr>
        <p:spPr>
          <a:xfrm>
            <a:off x="1025682" y="2199208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DBDFAB05-AD93-7FA1-4302-3E0CE646DC27}"/>
              </a:ext>
            </a:extLst>
          </p:cNvPr>
          <p:cNvSpPr txBox="1"/>
          <p:nvPr/>
        </p:nvSpPr>
        <p:spPr>
          <a:xfrm>
            <a:off x="720725" y="2099686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체인코드 호출 </a:t>
            </a:r>
            <a:r>
              <a:rPr lang="en-US" altLang="ko-KR" sz="600" baseline="30000" dirty="0"/>
              <a:t>1)</a:t>
            </a:r>
            <a:endParaRPr lang="ko-KR" altLang="en-US" sz="600" baseline="300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A74140FB-8FFE-0469-CDE7-45D95A229891}"/>
              </a:ext>
            </a:extLst>
          </p:cNvPr>
          <p:cNvCxnSpPr>
            <a:cxnSpLocks/>
          </p:cNvCxnSpPr>
          <p:nvPr/>
        </p:nvCxnSpPr>
        <p:spPr>
          <a:xfrm>
            <a:off x="1035670" y="2524848"/>
            <a:ext cx="124699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F6809FF2-7359-EC46-4BF6-CC6642F75E9C}"/>
              </a:ext>
            </a:extLst>
          </p:cNvPr>
          <p:cNvSpPr txBox="1"/>
          <p:nvPr/>
        </p:nvSpPr>
        <p:spPr>
          <a:xfrm>
            <a:off x="1059258" y="2402760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게이트 진입 정보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2633CDA-93F6-3F15-7A70-2E1845004479}"/>
              </a:ext>
            </a:extLst>
          </p:cNvPr>
          <p:cNvSpPr txBox="1"/>
          <p:nvPr/>
        </p:nvSpPr>
        <p:spPr>
          <a:xfrm>
            <a:off x="1045481" y="2604422"/>
            <a:ext cx="120345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solidFill>
                  <a:schemeClr val="tx1"/>
                </a:solidFill>
              </a:rPr>
              <a:t>Method.  </a:t>
            </a:r>
            <a:r>
              <a:rPr lang="en-US" altLang="ko-KR" sz="600" dirty="0" err="1">
                <a:solidFill>
                  <a:schemeClr val="tx1"/>
                </a:solidFill>
              </a:rPr>
              <a:t>GateIn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6B330E65-5EFA-BB74-754A-BA8FBA6812AE}"/>
              </a:ext>
            </a:extLst>
          </p:cNvPr>
          <p:cNvCxnSpPr>
            <a:cxnSpLocks/>
          </p:cNvCxnSpPr>
          <p:nvPr/>
        </p:nvCxnSpPr>
        <p:spPr>
          <a:xfrm>
            <a:off x="2493937" y="2551554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463D13CE-2FA9-F06B-D0B1-395A74AFDDC5}"/>
              </a:ext>
            </a:extLst>
          </p:cNvPr>
          <p:cNvCxnSpPr>
            <a:cxnSpLocks/>
          </p:cNvCxnSpPr>
          <p:nvPr/>
        </p:nvCxnSpPr>
        <p:spPr>
          <a:xfrm>
            <a:off x="2493937" y="2868041"/>
            <a:ext cx="12531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91F36DDE-5B0D-31CC-6A09-1C6F84C8CC20}"/>
              </a:ext>
            </a:extLst>
          </p:cNvPr>
          <p:cNvSpPr txBox="1"/>
          <p:nvPr/>
        </p:nvSpPr>
        <p:spPr>
          <a:xfrm>
            <a:off x="2624803" y="2751711"/>
            <a:ext cx="1024990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게이트진입</a:t>
            </a:r>
            <a:r>
              <a:rPr lang="ko-KR" altLang="en-US" sz="600" dirty="0"/>
              <a:t> 서비스 호출 </a:t>
            </a:r>
            <a:r>
              <a:rPr lang="en-US" altLang="ko-KR" sz="600" baseline="30000" dirty="0"/>
              <a:t>2)</a:t>
            </a:r>
            <a:endParaRPr lang="ko-KR" altLang="en-US" sz="600" baseline="30000" dirty="0"/>
          </a:p>
        </p:txBody>
      </p:sp>
      <p:sp>
        <p:nvSpPr>
          <p:cNvPr id="52" name="말풍선: 사각형 1427">
            <a:extLst>
              <a:ext uri="{FF2B5EF4-FFF2-40B4-BE49-F238E27FC236}">
                <a16:creationId xmlns:a16="http://schemas.microsoft.com/office/drawing/2014/main" id="{2DC185FF-5B42-6F8F-2CE2-7DAF30E69895}"/>
              </a:ext>
            </a:extLst>
          </p:cNvPr>
          <p:cNvSpPr/>
          <p:nvPr/>
        </p:nvSpPr>
        <p:spPr>
          <a:xfrm>
            <a:off x="2646411" y="3421034"/>
            <a:ext cx="994841" cy="295275"/>
          </a:xfrm>
          <a:prstGeom prst="wedgeRectCallout">
            <a:avLst>
              <a:gd name="adj1" fmla="val 60718"/>
              <a:gd name="adj2" fmla="val 9263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DTO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기본 데이터 형식 변환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8BA39ED0-5383-38D8-987A-B62FA2BE96B2}"/>
              </a:ext>
            </a:extLst>
          </p:cNvPr>
          <p:cNvCxnSpPr>
            <a:cxnSpLocks/>
          </p:cNvCxnSpPr>
          <p:nvPr/>
        </p:nvCxnSpPr>
        <p:spPr>
          <a:xfrm>
            <a:off x="3960248" y="2947398"/>
            <a:ext cx="1300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AAF8EB50-6507-E5C2-835D-9D4B4B2CBCE6}"/>
              </a:ext>
            </a:extLst>
          </p:cNvPr>
          <p:cNvSpPr txBox="1"/>
          <p:nvPr/>
        </p:nvSpPr>
        <p:spPr>
          <a:xfrm>
            <a:off x="4173763" y="2997911"/>
            <a:ext cx="97114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이전</a:t>
            </a:r>
            <a:r>
              <a:rPr lang="en-US" altLang="ko-KR" sz="600" dirty="0"/>
              <a:t> </a:t>
            </a:r>
            <a:r>
              <a:rPr lang="ko-KR" altLang="en-US" sz="600" dirty="0"/>
              <a:t>운송상태정보 조회 요청</a:t>
            </a:r>
            <a:r>
              <a:rPr lang="en-US" altLang="ko-KR" sz="600" dirty="0"/>
              <a:t> </a:t>
            </a:r>
            <a:r>
              <a:rPr lang="en-US" altLang="ko-KR" sz="600" baseline="30000" dirty="0"/>
              <a:t>3)</a:t>
            </a:r>
            <a:endParaRPr lang="ko-KR" altLang="en-US" sz="600" baseline="30000" dirty="0"/>
          </a:p>
        </p:txBody>
      </p:sp>
      <p:sp>
        <p:nvSpPr>
          <p:cNvPr id="55" name="말풍선: 사각형 1427">
            <a:extLst>
              <a:ext uri="{FF2B5EF4-FFF2-40B4-BE49-F238E27FC236}">
                <a16:creationId xmlns:a16="http://schemas.microsoft.com/office/drawing/2014/main" id="{4E22045D-4A7B-2AE3-F8F2-FA3598C7E727}"/>
              </a:ext>
            </a:extLst>
          </p:cNvPr>
          <p:cNvSpPr/>
          <p:nvPr/>
        </p:nvSpPr>
        <p:spPr>
          <a:xfrm>
            <a:off x="5587539" y="2426845"/>
            <a:ext cx="1087518" cy="476115"/>
          </a:xfrm>
          <a:prstGeom prst="wedgeRectCallout">
            <a:avLst>
              <a:gd name="adj1" fmla="val -65590"/>
              <a:gd name="adj2" fmla="val 5467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PinNo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 조회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운송상태 데이터가 있으면 반환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41B75CB8-3D06-944A-0B16-C679D4C2C239}"/>
              </a:ext>
            </a:extLst>
          </p:cNvPr>
          <p:cNvCxnSpPr>
            <a:cxnSpLocks/>
          </p:cNvCxnSpPr>
          <p:nvPr/>
        </p:nvCxnSpPr>
        <p:spPr>
          <a:xfrm flipH="1">
            <a:off x="3960248" y="3266320"/>
            <a:ext cx="130087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CE11E75A-3DC2-0186-F1E5-0C0B7BC2E979}"/>
              </a:ext>
            </a:extLst>
          </p:cNvPr>
          <p:cNvSpPr txBox="1"/>
          <p:nvPr/>
        </p:nvSpPr>
        <p:spPr>
          <a:xfrm>
            <a:off x="4208130" y="3303329"/>
            <a:ext cx="88073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이전</a:t>
            </a:r>
            <a:r>
              <a:rPr lang="en-US" altLang="ko-KR" sz="600" dirty="0"/>
              <a:t> </a:t>
            </a:r>
            <a:r>
              <a:rPr lang="ko-KR" altLang="en-US" sz="600" dirty="0"/>
              <a:t>운송상태정보 데이터</a:t>
            </a:r>
            <a:endParaRPr lang="ko-KR" altLang="en-US" sz="600" baseline="300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10E51D85-1A93-C178-38B5-84CFF5E160C8}"/>
              </a:ext>
            </a:extLst>
          </p:cNvPr>
          <p:cNvCxnSpPr>
            <a:cxnSpLocks/>
          </p:cNvCxnSpPr>
          <p:nvPr/>
        </p:nvCxnSpPr>
        <p:spPr>
          <a:xfrm flipH="1">
            <a:off x="5467201" y="3181231"/>
            <a:ext cx="55211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545F825C-3BF2-751E-6D0C-AE9AF5B6F132}"/>
              </a:ext>
            </a:extLst>
          </p:cNvPr>
          <p:cNvSpPr txBox="1"/>
          <p:nvPr/>
        </p:nvSpPr>
        <p:spPr>
          <a:xfrm>
            <a:off x="4189250" y="4160160"/>
            <a:ext cx="88073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게이트 진입 정보 업데이트</a:t>
            </a:r>
            <a:endParaRPr lang="ko-KR" altLang="en-US" sz="600" baseline="30000" dirty="0"/>
          </a:p>
        </p:txBody>
      </p:sp>
      <p:sp>
        <p:nvSpPr>
          <p:cNvPr id="1410" name="TextBox 1409">
            <a:extLst>
              <a:ext uri="{FF2B5EF4-FFF2-40B4-BE49-F238E27FC236}">
                <a16:creationId xmlns:a16="http://schemas.microsoft.com/office/drawing/2014/main" id="{E8D8A1B9-828D-FAD7-B8E4-7B679D4978E2}"/>
              </a:ext>
            </a:extLst>
          </p:cNvPr>
          <p:cNvSpPr txBox="1"/>
          <p:nvPr/>
        </p:nvSpPr>
        <p:spPr>
          <a:xfrm>
            <a:off x="2615139" y="4168521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검증결과</a:t>
            </a:r>
          </a:p>
        </p:txBody>
      </p:sp>
      <p:sp>
        <p:nvSpPr>
          <p:cNvPr id="1416" name="직사각형 1415">
            <a:extLst>
              <a:ext uri="{FF2B5EF4-FFF2-40B4-BE49-F238E27FC236}">
                <a16:creationId xmlns:a16="http://schemas.microsoft.com/office/drawing/2014/main" id="{AAEA5E12-4C17-791E-52DF-5CA82DD2A385}"/>
              </a:ext>
            </a:extLst>
          </p:cNvPr>
          <p:cNvSpPr/>
          <p:nvPr/>
        </p:nvSpPr>
        <p:spPr>
          <a:xfrm>
            <a:off x="5257121" y="3993213"/>
            <a:ext cx="206081" cy="3665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7" name="직선 화살표 연결선 1416">
            <a:extLst>
              <a:ext uri="{FF2B5EF4-FFF2-40B4-BE49-F238E27FC236}">
                <a16:creationId xmlns:a16="http://schemas.microsoft.com/office/drawing/2014/main" id="{A9353FCC-CA56-44BC-CFE2-411768F5A2A4}"/>
              </a:ext>
            </a:extLst>
          </p:cNvPr>
          <p:cNvCxnSpPr>
            <a:cxnSpLocks/>
          </p:cNvCxnSpPr>
          <p:nvPr/>
        </p:nvCxnSpPr>
        <p:spPr>
          <a:xfrm>
            <a:off x="3952641" y="4125825"/>
            <a:ext cx="1300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8" name="직사각형 1417">
            <a:extLst>
              <a:ext uri="{FF2B5EF4-FFF2-40B4-BE49-F238E27FC236}">
                <a16:creationId xmlns:a16="http://schemas.microsoft.com/office/drawing/2014/main" id="{6328EDB4-E7EB-4452-EC45-B57EE0CEB24A}"/>
              </a:ext>
            </a:extLst>
          </p:cNvPr>
          <p:cNvSpPr/>
          <p:nvPr/>
        </p:nvSpPr>
        <p:spPr>
          <a:xfrm>
            <a:off x="8181578" y="5435848"/>
            <a:ext cx="206081" cy="1233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9" name="직선 화살표 연결선 1418">
            <a:extLst>
              <a:ext uri="{FF2B5EF4-FFF2-40B4-BE49-F238E27FC236}">
                <a16:creationId xmlns:a16="http://schemas.microsoft.com/office/drawing/2014/main" id="{27A40A32-3966-21F0-4FC7-1B06C46C25AB}"/>
              </a:ext>
            </a:extLst>
          </p:cNvPr>
          <p:cNvCxnSpPr>
            <a:cxnSpLocks/>
          </p:cNvCxnSpPr>
          <p:nvPr/>
        </p:nvCxnSpPr>
        <p:spPr>
          <a:xfrm>
            <a:off x="3960248" y="5029557"/>
            <a:ext cx="2791743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0" name="꺾인 연결선[E] 1419">
            <a:extLst>
              <a:ext uri="{FF2B5EF4-FFF2-40B4-BE49-F238E27FC236}">
                <a16:creationId xmlns:a16="http://schemas.microsoft.com/office/drawing/2014/main" id="{A1BE89DA-A482-C43B-B884-C4A32B99DEEB}"/>
              </a:ext>
            </a:extLst>
          </p:cNvPr>
          <p:cNvCxnSpPr>
            <a:cxnSpLocks/>
          </p:cNvCxnSpPr>
          <p:nvPr/>
        </p:nvCxnSpPr>
        <p:spPr>
          <a:xfrm>
            <a:off x="6962919" y="5039985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1" name="TextBox 1420">
            <a:extLst>
              <a:ext uri="{FF2B5EF4-FFF2-40B4-BE49-F238E27FC236}">
                <a16:creationId xmlns:a16="http://schemas.microsoft.com/office/drawing/2014/main" id="{D09FD901-9D96-C77C-49B4-13AEB8EE22D1}"/>
              </a:ext>
            </a:extLst>
          </p:cNvPr>
          <p:cNvSpPr txBox="1"/>
          <p:nvPr/>
        </p:nvSpPr>
        <p:spPr>
          <a:xfrm>
            <a:off x="7112447" y="5077208"/>
            <a:ext cx="943636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운송로그 데이터 생성</a:t>
            </a:r>
          </a:p>
        </p:txBody>
      </p:sp>
      <p:sp>
        <p:nvSpPr>
          <p:cNvPr id="1422" name="TextBox 1421">
            <a:extLst>
              <a:ext uri="{FF2B5EF4-FFF2-40B4-BE49-F238E27FC236}">
                <a16:creationId xmlns:a16="http://schemas.microsoft.com/office/drawing/2014/main" id="{B31FF4E9-6A4B-4A72-5637-D7035481D38B}"/>
              </a:ext>
            </a:extLst>
          </p:cNvPr>
          <p:cNvSpPr txBox="1"/>
          <p:nvPr/>
        </p:nvSpPr>
        <p:spPr>
          <a:xfrm>
            <a:off x="5635615" y="4912802"/>
            <a:ext cx="943636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운송로그 저장 요청</a:t>
            </a:r>
          </a:p>
        </p:txBody>
      </p:sp>
      <p:sp>
        <p:nvSpPr>
          <p:cNvPr id="1423" name="사각형: 둥근 모서리 4">
            <a:extLst>
              <a:ext uri="{FF2B5EF4-FFF2-40B4-BE49-F238E27FC236}">
                <a16:creationId xmlns:a16="http://schemas.microsoft.com/office/drawing/2014/main" id="{FCAAA2DF-650E-D3D7-8AD9-FA4CDE14A761}"/>
              </a:ext>
            </a:extLst>
          </p:cNvPr>
          <p:cNvSpPr/>
          <p:nvPr/>
        </p:nvSpPr>
        <p:spPr>
          <a:xfrm>
            <a:off x="2632058" y="4670224"/>
            <a:ext cx="938212" cy="295275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Allcone-api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424" name="직선 연결선 20">
            <a:extLst>
              <a:ext uri="{FF2B5EF4-FFF2-40B4-BE49-F238E27FC236}">
                <a16:creationId xmlns:a16="http://schemas.microsoft.com/office/drawing/2014/main" id="{5843AEFA-D4E1-AFA3-942C-B24DC3F7EF60}"/>
              </a:ext>
            </a:extLst>
          </p:cNvPr>
          <p:cNvCxnSpPr>
            <a:cxnSpLocks/>
          </p:cNvCxnSpPr>
          <p:nvPr/>
        </p:nvCxnSpPr>
        <p:spPr>
          <a:xfrm>
            <a:off x="3112660" y="4965499"/>
            <a:ext cx="0" cy="8187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39F61101-D6AD-E356-89BA-EB1C772F8B37}"/>
              </a:ext>
            </a:extLst>
          </p:cNvPr>
          <p:cNvSpPr/>
          <p:nvPr/>
        </p:nvSpPr>
        <p:spPr>
          <a:xfrm>
            <a:off x="10048" y="5784238"/>
            <a:ext cx="4268366" cy="1015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 상태 업데이트를 위한 체인코드 호출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생성 및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코피노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검증 로직을 실행할 서비스 호출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processCopinoVerification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같은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PinNo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운송 데이터가 존재하는지 확인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있으면 데이터 반환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운송상태정보가 존재하고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이전 상태가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ChangeConLoc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상태이면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스킵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26" name="직사각형 1425">
            <a:extLst>
              <a:ext uri="{FF2B5EF4-FFF2-40B4-BE49-F238E27FC236}">
                <a16:creationId xmlns:a16="http://schemas.microsoft.com/office/drawing/2014/main" id="{860F2E3A-EF4B-7285-1951-161497CDC585}"/>
              </a:ext>
            </a:extLst>
          </p:cNvPr>
          <p:cNvSpPr/>
          <p:nvPr/>
        </p:nvSpPr>
        <p:spPr>
          <a:xfrm>
            <a:off x="3010228" y="5348959"/>
            <a:ext cx="206081" cy="2484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27" name="직선 화살표 연결선 1426">
            <a:extLst>
              <a:ext uri="{FF2B5EF4-FFF2-40B4-BE49-F238E27FC236}">
                <a16:creationId xmlns:a16="http://schemas.microsoft.com/office/drawing/2014/main" id="{E697F974-E5BB-42B1-6FAB-39131DFEBD8C}"/>
              </a:ext>
            </a:extLst>
          </p:cNvPr>
          <p:cNvCxnSpPr>
            <a:cxnSpLocks/>
          </p:cNvCxnSpPr>
          <p:nvPr/>
        </p:nvCxnSpPr>
        <p:spPr>
          <a:xfrm>
            <a:off x="2505585" y="5389614"/>
            <a:ext cx="49072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8" name="말풍선: 사각형 1427">
            <a:extLst>
              <a:ext uri="{FF2B5EF4-FFF2-40B4-BE49-F238E27FC236}">
                <a16:creationId xmlns:a16="http://schemas.microsoft.com/office/drawing/2014/main" id="{D36C966C-5674-827F-9C1D-6158088D5A1E}"/>
              </a:ext>
            </a:extLst>
          </p:cNvPr>
          <p:cNvSpPr/>
          <p:nvPr/>
        </p:nvSpPr>
        <p:spPr>
          <a:xfrm>
            <a:off x="2814242" y="2193612"/>
            <a:ext cx="1275634" cy="295275"/>
          </a:xfrm>
          <a:prstGeom prst="wedgeRectCallout">
            <a:avLst>
              <a:gd name="adj1" fmla="val -65590"/>
              <a:gd name="adj2" fmla="val 5467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GateIn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 확인</a:t>
            </a:r>
          </a:p>
        </p:txBody>
      </p:sp>
      <p:grpSp>
        <p:nvGrpSpPr>
          <p:cNvPr id="1429" name="그룹 1428">
            <a:extLst>
              <a:ext uri="{FF2B5EF4-FFF2-40B4-BE49-F238E27FC236}">
                <a16:creationId xmlns:a16="http://schemas.microsoft.com/office/drawing/2014/main" id="{4CC10DF9-6A0D-70B5-C7DA-0C27EB9B0695}"/>
              </a:ext>
            </a:extLst>
          </p:cNvPr>
          <p:cNvGrpSpPr/>
          <p:nvPr/>
        </p:nvGrpSpPr>
        <p:grpSpPr>
          <a:xfrm>
            <a:off x="6274777" y="6081405"/>
            <a:ext cx="1413634" cy="602604"/>
            <a:chOff x="6064595" y="6065748"/>
            <a:chExt cx="1413634" cy="602604"/>
          </a:xfrm>
        </p:grpSpPr>
        <p:sp>
          <p:nvSpPr>
            <p:cNvPr id="1430" name="사각형: 둥근 모서리 4">
              <a:extLst>
                <a:ext uri="{FF2B5EF4-FFF2-40B4-BE49-F238E27FC236}">
                  <a16:creationId xmlns:a16="http://schemas.microsoft.com/office/drawing/2014/main" id="{D42E88C7-106D-073B-EE09-1729140049B6}"/>
                </a:ext>
              </a:extLst>
            </p:cNvPr>
            <p:cNvSpPr/>
            <p:nvPr/>
          </p:nvSpPr>
          <p:spPr>
            <a:xfrm>
              <a:off x="6064595" y="6065748"/>
              <a:ext cx="347853" cy="160326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1431" name="TextBox 1430">
              <a:extLst>
                <a:ext uri="{FF2B5EF4-FFF2-40B4-BE49-F238E27FC236}">
                  <a16:creationId xmlns:a16="http://schemas.microsoft.com/office/drawing/2014/main" id="{002A5FED-29E9-B4B7-2818-A910040FF16E}"/>
                </a:ext>
              </a:extLst>
            </p:cNvPr>
            <p:cNvSpPr txBox="1"/>
            <p:nvPr/>
          </p:nvSpPr>
          <p:spPr>
            <a:xfrm>
              <a:off x="6274777" y="6086005"/>
              <a:ext cx="120345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Accio</a:t>
              </a:r>
              <a:r>
                <a:rPr lang="en-US" altLang="ko-KR" dirty="0">
                  <a:solidFill>
                    <a:schemeClr val="tx1"/>
                  </a:solidFill>
                </a:rPr>
                <a:t> Blockchain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2" name="사각형: 둥근 모서리 4">
              <a:extLst>
                <a:ext uri="{FF2B5EF4-FFF2-40B4-BE49-F238E27FC236}">
                  <a16:creationId xmlns:a16="http://schemas.microsoft.com/office/drawing/2014/main" id="{8D535D39-B302-B574-3FA2-03C2A27F6831}"/>
                </a:ext>
              </a:extLst>
            </p:cNvPr>
            <p:cNvSpPr/>
            <p:nvPr/>
          </p:nvSpPr>
          <p:spPr>
            <a:xfrm>
              <a:off x="6064595" y="6286887"/>
              <a:ext cx="347853" cy="16032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1433" name="TextBox 1432">
              <a:extLst>
                <a:ext uri="{FF2B5EF4-FFF2-40B4-BE49-F238E27FC236}">
                  <a16:creationId xmlns:a16="http://schemas.microsoft.com/office/drawing/2014/main" id="{A53BC06B-3AD0-C54A-AA4B-72B4512EDC07}"/>
                </a:ext>
              </a:extLst>
            </p:cNvPr>
            <p:cNvSpPr txBox="1"/>
            <p:nvPr/>
          </p:nvSpPr>
          <p:spPr>
            <a:xfrm>
              <a:off x="6318297" y="6308317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bctrans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4" name="사각형: 둥근 모서리 4">
              <a:extLst>
                <a:ext uri="{FF2B5EF4-FFF2-40B4-BE49-F238E27FC236}">
                  <a16:creationId xmlns:a16="http://schemas.microsoft.com/office/drawing/2014/main" id="{40B31719-3D5E-91E8-155D-D4276B822B96}"/>
                </a:ext>
              </a:extLst>
            </p:cNvPr>
            <p:cNvSpPr/>
            <p:nvPr/>
          </p:nvSpPr>
          <p:spPr>
            <a:xfrm>
              <a:off x="6064595" y="6508026"/>
              <a:ext cx="347853" cy="160326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1435" name="TextBox 1434">
              <a:extLst>
                <a:ext uri="{FF2B5EF4-FFF2-40B4-BE49-F238E27FC236}">
                  <a16:creationId xmlns:a16="http://schemas.microsoft.com/office/drawing/2014/main" id="{33E7B2FC-38A4-18A0-7ECA-DD45FE32D529}"/>
                </a:ext>
              </a:extLst>
            </p:cNvPr>
            <p:cNvSpPr txBox="1"/>
            <p:nvPr/>
          </p:nvSpPr>
          <p:spPr>
            <a:xfrm>
              <a:off x="6318297" y="6533020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en-US" altLang="ko-KR" dirty="0" err="1">
                  <a:solidFill>
                    <a:schemeClr val="tx1"/>
                  </a:solidFill>
                </a:rPr>
                <a:t>allcone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36" name="꺾인 연결선[E] 1435">
            <a:extLst>
              <a:ext uri="{FF2B5EF4-FFF2-40B4-BE49-F238E27FC236}">
                <a16:creationId xmlns:a16="http://schemas.microsoft.com/office/drawing/2014/main" id="{A5F000CD-B746-D76B-1EBE-0A077D392018}"/>
              </a:ext>
            </a:extLst>
          </p:cNvPr>
          <p:cNvCxnSpPr>
            <a:cxnSpLocks/>
          </p:cNvCxnSpPr>
          <p:nvPr/>
        </p:nvCxnSpPr>
        <p:spPr>
          <a:xfrm>
            <a:off x="3961463" y="3498337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7" name="TextBox 1436">
            <a:extLst>
              <a:ext uri="{FF2B5EF4-FFF2-40B4-BE49-F238E27FC236}">
                <a16:creationId xmlns:a16="http://schemas.microsoft.com/office/drawing/2014/main" id="{9A66784D-2019-F045-B58E-C7CD12BC5EA6}"/>
              </a:ext>
            </a:extLst>
          </p:cNvPr>
          <p:cNvSpPr txBox="1"/>
          <p:nvPr/>
        </p:nvSpPr>
        <p:spPr>
          <a:xfrm>
            <a:off x="4111683" y="3552057"/>
            <a:ext cx="943636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업데이트 여부 확인 </a:t>
            </a:r>
            <a:r>
              <a:rPr lang="en-US" altLang="ko-KR" sz="600" baseline="30000" dirty="0"/>
              <a:t>4)</a:t>
            </a:r>
            <a:endParaRPr lang="ko-KR" altLang="en-US" sz="600" dirty="0"/>
          </a:p>
        </p:txBody>
      </p:sp>
      <p:cxnSp>
        <p:nvCxnSpPr>
          <p:cNvPr id="3" name="꺾인 연결선[E] 2">
            <a:extLst>
              <a:ext uri="{FF2B5EF4-FFF2-40B4-BE49-F238E27FC236}">
                <a16:creationId xmlns:a16="http://schemas.microsoft.com/office/drawing/2014/main" id="{7A75B4FD-7D17-BBDC-216E-54C0660A27EE}"/>
              </a:ext>
            </a:extLst>
          </p:cNvPr>
          <p:cNvCxnSpPr>
            <a:cxnSpLocks/>
          </p:cNvCxnSpPr>
          <p:nvPr/>
        </p:nvCxnSpPr>
        <p:spPr>
          <a:xfrm>
            <a:off x="3949655" y="3797730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53C71966-33FA-C7FE-98E1-60A526393323}"/>
              </a:ext>
            </a:extLst>
          </p:cNvPr>
          <p:cNvSpPr txBox="1"/>
          <p:nvPr/>
        </p:nvSpPr>
        <p:spPr>
          <a:xfrm>
            <a:off x="4118696" y="3841996"/>
            <a:ext cx="943636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게이트진입</a:t>
            </a:r>
            <a:r>
              <a:rPr lang="ko-KR" altLang="en-US" sz="600" dirty="0"/>
              <a:t> 데이터 생성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BA3142AA-89E1-F911-CA1C-D0CA8DF1212D}"/>
              </a:ext>
            </a:extLst>
          </p:cNvPr>
          <p:cNvSpPr/>
          <p:nvPr/>
        </p:nvSpPr>
        <p:spPr>
          <a:xfrm>
            <a:off x="5261120" y="4521808"/>
            <a:ext cx="206081" cy="36657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9" name="직선 화살표 연결선 58">
            <a:extLst>
              <a:ext uri="{FF2B5EF4-FFF2-40B4-BE49-F238E27FC236}">
                <a16:creationId xmlns:a16="http://schemas.microsoft.com/office/drawing/2014/main" id="{1DBA40D6-1980-EDC0-FEEE-6C433E1C71AC}"/>
              </a:ext>
            </a:extLst>
          </p:cNvPr>
          <p:cNvCxnSpPr>
            <a:cxnSpLocks/>
          </p:cNvCxnSpPr>
          <p:nvPr/>
        </p:nvCxnSpPr>
        <p:spPr>
          <a:xfrm>
            <a:off x="3960248" y="4526954"/>
            <a:ext cx="1300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3B8AF3AF-B387-6021-9BE9-9A84D2FFBC58}"/>
              </a:ext>
            </a:extLst>
          </p:cNvPr>
          <p:cNvSpPr txBox="1"/>
          <p:nvPr/>
        </p:nvSpPr>
        <p:spPr>
          <a:xfrm>
            <a:off x="4173763" y="4577467"/>
            <a:ext cx="97114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현재 운송상태정보 조회</a:t>
            </a:r>
            <a:endParaRPr lang="ko-KR" altLang="en-US" sz="600" baseline="30000" dirty="0"/>
          </a:p>
        </p:txBody>
      </p:sp>
      <p:cxnSp>
        <p:nvCxnSpPr>
          <p:cNvPr id="62" name="직선 화살표 연결선 61">
            <a:extLst>
              <a:ext uri="{FF2B5EF4-FFF2-40B4-BE49-F238E27FC236}">
                <a16:creationId xmlns:a16="http://schemas.microsoft.com/office/drawing/2014/main" id="{0F033AF3-8993-62C0-6951-910C4F3622FA}"/>
              </a:ext>
            </a:extLst>
          </p:cNvPr>
          <p:cNvCxnSpPr>
            <a:cxnSpLocks/>
          </p:cNvCxnSpPr>
          <p:nvPr/>
        </p:nvCxnSpPr>
        <p:spPr>
          <a:xfrm flipH="1">
            <a:off x="3960248" y="4845876"/>
            <a:ext cx="130087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92FC6346-4BBD-85E4-83E4-D7AC2013F5E6}"/>
              </a:ext>
            </a:extLst>
          </p:cNvPr>
          <p:cNvSpPr txBox="1"/>
          <p:nvPr/>
        </p:nvSpPr>
        <p:spPr>
          <a:xfrm>
            <a:off x="4208130" y="4882885"/>
            <a:ext cx="88073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현재 운송상태정보 데이터</a:t>
            </a:r>
            <a:endParaRPr lang="ko-KR" altLang="en-US" sz="600" baseline="30000" dirty="0"/>
          </a:p>
        </p:txBody>
      </p:sp>
      <p:cxnSp>
        <p:nvCxnSpPr>
          <p:cNvPr id="1408" name="직선 화살표 연결선 1407">
            <a:extLst>
              <a:ext uri="{FF2B5EF4-FFF2-40B4-BE49-F238E27FC236}">
                <a16:creationId xmlns:a16="http://schemas.microsoft.com/office/drawing/2014/main" id="{5F21719E-9353-AC0D-5189-D71AD26A20FA}"/>
              </a:ext>
            </a:extLst>
          </p:cNvPr>
          <p:cNvCxnSpPr>
            <a:cxnSpLocks/>
          </p:cNvCxnSpPr>
          <p:nvPr/>
        </p:nvCxnSpPr>
        <p:spPr>
          <a:xfrm>
            <a:off x="8387659" y="5484893"/>
            <a:ext cx="17976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9" name="원통형 60">
            <a:extLst>
              <a:ext uri="{FF2B5EF4-FFF2-40B4-BE49-F238E27FC236}">
                <a16:creationId xmlns:a16="http://schemas.microsoft.com/office/drawing/2014/main" id="{1DAD4702-951E-A352-EB1E-4AE3127FBC27}"/>
              </a:ext>
            </a:extLst>
          </p:cNvPr>
          <p:cNvSpPr/>
          <p:nvPr/>
        </p:nvSpPr>
        <p:spPr>
          <a:xfrm>
            <a:off x="8591882" y="5444463"/>
            <a:ext cx="462007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1" name="TextBox 1410">
            <a:extLst>
              <a:ext uri="{FF2B5EF4-FFF2-40B4-BE49-F238E27FC236}">
                <a16:creationId xmlns:a16="http://schemas.microsoft.com/office/drawing/2014/main" id="{3B693D3D-9EC2-3869-E46F-D046864C7E0D}"/>
              </a:ext>
            </a:extLst>
          </p:cNvPr>
          <p:cNvSpPr txBox="1"/>
          <p:nvPr/>
        </p:nvSpPr>
        <p:spPr>
          <a:xfrm>
            <a:off x="8510160" y="5696941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9" name="직사각형 1438">
            <a:extLst>
              <a:ext uri="{FF2B5EF4-FFF2-40B4-BE49-F238E27FC236}">
                <a16:creationId xmlns:a16="http://schemas.microsoft.com/office/drawing/2014/main" id="{E458AD62-5D2C-6576-B5F8-946D6A8DA2E1}"/>
              </a:ext>
            </a:extLst>
          </p:cNvPr>
          <p:cNvSpPr/>
          <p:nvPr/>
        </p:nvSpPr>
        <p:spPr>
          <a:xfrm>
            <a:off x="6751991" y="4988904"/>
            <a:ext cx="206081" cy="51001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2" name="말풍선: 사각형 1427">
            <a:extLst>
              <a:ext uri="{FF2B5EF4-FFF2-40B4-BE49-F238E27FC236}">
                <a16:creationId xmlns:a16="http://schemas.microsoft.com/office/drawing/2014/main" id="{CE14964E-1D19-E9F4-CBAE-2D3A22A058A7}"/>
              </a:ext>
            </a:extLst>
          </p:cNvPr>
          <p:cNvSpPr/>
          <p:nvPr/>
        </p:nvSpPr>
        <p:spPr>
          <a:xfrm>
            <a:off x="7120170" y="4453939"/>
            <a:ext cx="1087518" cy="476115"/>
          </a:xfrm>
          <a:prstGeom prst="wedgeRectCallout">
            <a:avLst>
              <a:gd name="adj1" fmla="val -65590"/>
              <a:gd name="adj2" fmla="val 5467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TransLog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DTO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데이터 형식 변환</a:t>
            </a:r>
          </a:p>
        </p:txBody>
      </p:sp>
      <p:cxnSp>
        <p:nvCxnSpPr>
          <p:cNvPr id="1443" name="직선 화살표 연결선 1442">
            <a:extLst>
              <a:ext uri="{FF2B5EF4-FFF2-40B4-BE49-F238E27FC236}">
                <a16:creationId xmlns:a16="http://schemas.microsoft.com/office/drawing/2014/main" id="{9A4160DC-1130-25A6-905A-C38D28886A7D}"/>
              </a:ext>
            </a:extLst>
          </p:cNvPr>
          <p:cNvCxnSpPr>
            <a:cxnSpLocks/>
          </p:cNvCxnSpPr>
          <p:nvPr/>
        </p:nvCxnSpPr>
        <p:spPr>
          <a:xfrm>
            <a:off x="6958072" y="5473205"/>
            <a:ext cx="122350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26989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0654A1-09E1-4BCE-A2B6-2253CE079A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DB4A483-6BEB-976E-D417-F452D33F6B9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389BD5D-BF0E-E29C-9BF4-7B92727D219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28219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(1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차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2EEB4BCA-1705-2B0C-69A2-3032ABE4999F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62AAA81D-E1B9-0080-6030-6C0532C7F8EB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3.1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개선사항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게이트진입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수정사항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50E3F54F-3630-EC04-B9E0-E6C845168FD1}"/>
              </a:ext>
            </a:extLst>
          </p:cNvPr>
          <p:cNvSpPr/>
          <p:nvPr/>
        </p:nvSpPr>
        <p:spPr bwMode="auto">
          <a:xfrm>
            <a:off x="444398" y="1468699"/>
            <a:ext cx="8200084" cy="33397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게이트진입</a:t>
            </a:r>
            <a:r>
              <a:rPr lang="ko-KR" altLang="en-US" sz="1400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이벤트 로직 분리 완료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09" name="직사각형 1408">
            <a:extLst>
              <a:ext uri="{FF2B5EF4-FFF2-40B4-BE49-F238E27FC236}">
                <a16:creationId xmlns:a16="http://schemas.microsoft.com/office/drawing/2014/main" id="{75F52774-9842-99C3-C1B6-D0C790F11F44}"/>
              </a:ext>
            </a:extLst>
          </p:cNvPr>
          <p:cNvSpPr/>
          <p:nvPr/>
        </p:nvSpPr>
        <p:spPr>
          <a:xfrm>
            <a:off x="1341696" y="2666899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VbsInvokeAlarmController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410" name="직사각형 1409">
            <a:extLst>
              <a:ext uri="{FF2B5EF4-FFF2-40B4-BE49-F238E27FC236}">
                <a16:creationId xmlns:a16="http://schemas.microsoft.com/office/drawing/2014/main" id="{176E381A-433D-CD30-6493-A405FFE57976}"/>
              </a:ext>
            </a:extLst>
          </p:cNvPr>
          <p:cNvSpPr/>
          <p:nvPr/>
        </p:nvSpPr>
        <p:spPr>
          <a:xfrm>
            <a:off x="1341696" y="3286995"/>
            <a:ext cx="1828236" cy="669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ore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copinoCheckStatus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존재할 경우 길이 체크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199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 이상이면 앞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150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자리만 반환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값이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gateIn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인지 체크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1" name="직사각형 1410">
            <a:extLst>
              <a:ext uri="{FF2B5EF4-FFF2-40B4-BE49-F238E27FC236}">
                <a16:creationId xmlns:a16="http://schemas.microsoft.com/office/drawing/2014/main" id="{E7A8E5E5-DAA6-3780-C191-FE197FF12D88}"/>
              </a:ext>
            </a:extLst>
          </p:cNvPr>
          <p:cNvSpPr/>
          <p:nvPr/>
        </p:nvSpPr>
        <p:spPr>
          <a:xfrm>
            <a:off x="1341696" y="4206240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VbsGateInService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412" name="직사각형 1411">
            <a:extLst>
              <a:ext uri="{FF2B5EF4-FFF2-40B4-BE49-F238E27FC236}">
                <a16:creationId xmlns:a16="http://schemas.microsoft.com/office/drawing/2014/main" id="{4C48956B-23A9-EF54-764E-952F625147F4}"/>
              </a:ext>
            </a:extLst>
          </p:cNvPr>
          <p:cNvSpPr/>
          <p:nvPr/>
        </p:nvSpPr>
        <p:spPr>
          <a:xfrm>
            <a:off x="1341696" y="3060599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invokeComplete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3" name="TextBox 1412">
            <a:extLst>
              <a:ext uri="{FF2B5EF4-FFF2-40B4-BE49-F238E27FC236}">
                <a16:creationId xmlns:a16="http://schemas.microsoft.com/office/drawing/2014/main" id="{F0FF7AC3-EEFE-9859-D981-11088B852368}"/>
              </a:ext>
            </a:extLst>
          </p:cNvPr>
          <p:cNvSpPr txBox="1"/>
          <p:nvPr/>
        </p:nvSpPr>
        <p:spPr>
          <a:xfrm>
            <a:off x="1049088" y="2389747"/>
            <a:ext cx="11384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vbs</a:t>
            </a:r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/invoke/alarm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14" name="직선 화살표 연결선 1413">
            <a:extLst>
              <a:ext uri="{FF2B5EF4-FFF2-40B4-BE49-F238E27FC236}">
                <a16:creationId xmlns:a16="http://schemas.microsoft.com/office/drawing/2014/main" id="{91C9BBE7-8CE9-6BFA-39AB-AC990B107CD0}"/>
              </a:ext>
            </a:extLst>
          </p:cNvPr>
          <p:cNvCxnSpPr>
            <a:cxnSpLocks/>
            <a:stCxn id="1415" idx="2"/>
            <a:endCxn id="1409" idx="0"/>
          </p:cNvCxnSpPr>
          <p:nvPr/>
        </p:nvCxnSpPr>
        <p:spPr>
          <a:xfrm>
            <a:off x="2255814" y="2337252"/>
            <a:ext cx="0" cy="32964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5" name="직사각형 1414">
            <a:extLst>
              <a:ext uri="{FF2B5EF4-FFF2-40B4-BE49-F238E27FC236}">
                <a16:creationId xmlns:a16="http://schemas.microsoft.com/office/drawing/2014/main" id="{ADCB14F3-21A0-E3A6-02BB-BFAAF6C11D91}"/>
              </a:ext>
            </a:extLst>
          </p:cNvPr>
          <p:cNvSpPr/>
          <p:nvPr/>
        </p:nvSpPr>
        <p:spPr>
          <a:xfrm>
            <a:off x="1341696" y="2029890"/>
            <a:ext cx="1828236" cy="3073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Blockchain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16" name="직선 화살표 연결선 1415">
            <a:extLst>
              <a:ext uri="{FF2B5EF4-FFF2-40B4-BE49-F238E27FC236}">
                <a16:creationId xmlns:a16="http://schemas.microsoft.com/office/drawing/2014/main" id="{02859FB6-1BA3-034F-D009-8E172F163539}"/>
              </a:ext>
            </a:extLst>
          </p:cNvPr>
          <p:cNvCxnSpPr>
            <a:cxnSpLocks/>
          </p:cNvCxnSpPr>
          <p:nvPr/>
        </p:nvCxnSpPr>
        <p:spPr>
          <a:xfrm>
            <a:off x="2255814" y="3956304"/>
            <a:ext cx="0" cy="2499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7" name="직사각형 1416">
            <a:extLst>
              <a:ext uri="{FF2B5EF4-FFF2-40B4-BE49-F238E27FC236}">
                <a16:creationId xmlns:a16="http://schemas.microsoft.com/office/drawing/2014/main" id="{7205E498-0F00-4B24-0169-EDCD5B852CCF}"/>
              </a:ext>
            </a:extLst>
          </p:cNvPr>
          <p:cNvSpPr/>
          <p:nvPr/>
        </p:nvSpPr>
        <p:spPr>
          <a:xfrm>
            <a:off x="1341696" y="4826331"/>
            <a:ext cx="1828236" cy="69479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운송상태 조회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prevTransStatus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운송상태가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ChangeConLoc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이면 현재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게이트진입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이벤트 무시하고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스킵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게이트진입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이벤트 데이터 변환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운송상태 업데이트 요청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 운송상태 조회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transOrder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8" name="직사각형 1417">
            <a:extLst>
              <a:ext uri="{FF2B5EF4-FFF2-40B4-BE49-F238E27FC236}">
                <a16:creationId xmlns:a16="http://schemas.microsoft.com/office/drawing/2014/main" id="{799EEEC3-B8B8-C180-C80B-8A0EA9EE3265}"/>
              </a:ext>
            </a:extLst>
          </p:cNvPr>
          <p:cNvSpPr/>
          <p:nvPr/>
        </p:nvSpPr>
        <p:spPr>
          <a:xfrm>
            <a:off x="1341696" y="4599936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updateGasteInEvent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9" name="직사각형 1418">
            <a:extLst>
              <a:ext uri="{FF2B5EF4-FFF2-40B4-BE49-F238E27FC236}">
                <a16:creationId xmlns:a16="http://schemas.microsoft.com/office/drawing/2014/main" id="{05E57B68-4B6C-FFBB-B7F9-1D1EAA33E625}"/>
              </a:ext>
            </a:extLst>
          </p:cNvPr>
          <p:cNvSpPr/>
          <p:nvPr/>
        </p:nvSpPr>
        <p:spPr>
          <a:xfrm>
            <a:off x="1341696" y="604721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updateGateInEvent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20" name="꺾인 연결선[E] 1419">
            <a:extLst>
              <a:ext uri="{FF2B5EF4-FFF2-40B4-BE49-F238E27FC236}">
                <a16:creationId xmlns:a16="http://schemas.microsoft.com/office/drawing/2014/main" id="{17E3C849-38EE-D65F-ED72-8961080DA8A2}"/>
              </a:ext>
            </a:extLst>
          </p:cNvPr>
          <p:cNvCxnSpPr>
            <a:cxnSpLocks/>
            <a:stCxn id="1418" idx="1"/>
            <a:endCxn id="1471" idx="1"/>
          </p:cNvCxnSpPr>
          <p:nvPr/>
        </p:nvCxnSpPr>
        <p:spPr>
          <a:xfrm rot="10800000" flipV="1">
            <a:off x="1340224" y="4713134"/>
            <a:ext cx="1472" cy="1098906"/>
          </a:xfrm>
          <a:prstGeom prst="bentConnector3">
            <a:avLst>
              <a:gd name="adj1" fmla="val 15629891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3" name="TextBox 1422">
            <a:extLst>
              <a:ext uri="{FF2B5EF4-FFF2-40B4-BE49-F238E27FC236}">
                <a16:creationId xmlns:a16="http://schemas.microsoft.com/office/drawing/2014/main" id="{6D739EA1-CAF2-3A06-B462-3F50C72CBCC1}"/>
              </a:ext>
            </a:extLst>
          </p:cNvPr>
          <p:cNvSpPr txBox="1"/>
          <p:nvPr/>
        </p:nvSpPr>
        <p:spPr>
          <a:xfrm>
            <a:off x="2297551" y="3956304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message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4" name="직사각형 1423">
            <a:extLst>
              <a:ext uri="{FF2B5EF4-FFF2-40B4-BE49-F238E27FC236}">
                <a16:creationId xmlns:a16="http://schemas.microsoft.com/office/drawing/2014/main" id="{C349D599-48D6-0C7E-CE39-8EA265B0A3C9}"/>
              </a:ext>
            </a:extLst>
          </p:cNvPr>
          <p:cNvSpPr/>
          <p:nvPr/>
        </p:nvSpPr>
        <p:spPr>
          <a:xfrm>
            <a:off x="3654650" y="4830177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터미널 정보 생성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기본 로그 메시지 생성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현재상태시간 생성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운송로그 데이터 생성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FF70FB99-F4BE-1005-D57F-2CE4ABBF4C55}"/>
              </a:ext>
            </a:extLst>
          </p:cNvPr>
          <p:cNvSpPr/>
          <p:nvPr/>
        </p:nvSpPr>
        <p:spPr>
          <a:xfrm>
            <a:off x="3654650" y="460378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saveTransLog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1" name="직사각형 1440">
            <a:extLst>
              <a:ext uri="{FF2B5EF4-FFF2-40B4-BE49-F238E27FC236}">
                <a16:creationId xmlns:a16="http://schemas.microsoft.com/office/drawing/2014/main" id="{1ACB9BF6-4EF7-8DCD-264C-42AC57E78749}"/>
              </a:ext>
            </a:extLst>
          </p:cNvPr>
          <p:cNvSpPr/>
          <p:nvPr/>
        </p:nvSpPr>
        <p:spPr>
          <a:xfrm>
            <a:off x="3654650" y="2666899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AllconeEPushService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1442" name="직사각형 1441">
            <a:extLst>
              <a:ext uri="{FF2B5EF4-FFF2-40B4-BE49-F238E27FC236}">
                <a16:creationId xmlns:a16="http://schemas.microsoft.com/office/drawing/2014/main" id="{A44F491E-04B5-FC03-F4DC-6C4FCAB05FD9}"/>
              </a:ext>
            </a:extLst>
          </p:cNvPr>
          <p:cNvSpPr/>
          <p:nvPr/>
        </p:nvSpPr>
        <p:spPr>
          <a:xfrm>
            <a:off x="3654650" y="3319993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블록체인으로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부터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수신된 데이터를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Allcone-api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그대로 전송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3" name="직사각형 1442">
            <a:extLst>
              <a:ext uri="{FF2B5EF4-FFF2-40B4-BE49-F238E27FC236}">
                <a16:creationId xmlns:a16="http://schemas.microsoft.com/office/drawing/2014/main" id="{587031C2-AB85-2850-2EB4-03E6900098E1}"/>
              </a:ext>
            </a:extLst>
          </p:cNvPr>
          <p:cNvSpPr/>
          <p:nvPr/>
        </p:nvSpPr>
        <p:spPr>
          <a:xfrm>
            <a:off x="3654650" y="3093597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sendVbsAlarm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5" name="꺾인 연결선[E] 1444">
            <a:extLst>
              <a:ext uri="{FF2B5EF4-FFF2-40B4-BE49-F238E27FC236}">
                <a16:creationId xmlns:a16="http://schemas.microsoft.com/office/drawing/2014/main" id="{AD83D356-5CCF-2692-E810-82689616E7BA}"/>
              </a:ext>
            </a:extLst>
          </p:cNvPr>
          <p:cNvCxnSpPr>
            <a:cxnSpLocks/>
            <a:stCxn id="1412" idx="3"/>
            <a:endCxn id="1441" idx="1"/>
          </p:cNvCxnSpPr>
          <p:nvPr/>
        </p:nvCxnSpPr>
        <p:spPr>
          <a:xfrm flipV="1">
            <a:off x="3169932" y="2820580"/>
            <a:ext cx="484718" cy="35321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7" name="직사각형 1446">
            <a:extLst>
              <a:ext uri="{FF2B5EF4-FFF2-40B4-BE49-F238E27FC236}">
                <a16:creationId xmlns:a16="http://schemas.microsoft.com/office/drawing/2014/main" id="{A612D782-A812-2B3E-170D-2A86F5C87DC2}"/>
              </a:ext>
            </a:extLst>
          </p:cNvPr>
          <p:cNvSpPr/>
          <p:nvPr/>
        </p:nvSpPr>
        <p:spPr>
          <a:xfrm>
            <a:off x="1341696" y="6273607"/>
            <a:ext cx="1828236" cy="354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bctransDB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운송상태 업데이트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8" name="직사각형 1447">
            <a:extLst>
              <a:ext uri="{FF2B5EF4-FFF2-40B4-BE49-F238E27FC236}">
                <a16:creationId xmlns:a16="http://schemas.microsoft.com/office/drawing/2014/main" id="{F4FFE203-7939-E86A-7C87-CA80D5382B12}"/>
              </a:ext>
            </a:extLst>
          </p:cNvPr>
          <p:cNvSpPr/>
          <p:nvPr/>
        </p:nvSpPr>
        <p:spPr>
          <a:xfrm>
            <a:off x="5967603" y="2018109"/>
            <a:ext cx="1828236" cy="227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관련 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및 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VO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9" name="직사각형 1448">
            <a:extLst>
              <a:ext uri="{FF2B5EF4-FFF2-40B4-BE49-F238E27FC236}">
                <a16:creationId xmlns:a16="http://schemas.microsoft.com/office/drawing/2014/main" id="{FD5B2F78-EE54-8E5F-8A90-3342FFA578FA}"/>
              </a:ext>
            </a:extLst>
          </p:cNvPr>
          <p:cNvSpPr/>
          <p:nvPr/>
        </p:nvSpPr>
        <p:spPr>
          <a:xfrm>
            <a:off x="5967603" y="2540841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GateInEventDto</a:t>
            </a:r>
          </a:p>
        </p:txBody>
      </p:sp>
      <p:sp>
        <p:nvSpPr>
          <p:cNvPr id="1450" name="직사각형 1449">
            <a:extLst>
              <a:ext uri="{FF2B5EF4-FFF2-40B4-BE49-F238E27FC236}">
                <a16:creationId xmlns:a16="http://schemas.microsoft.com/office/drawing/2014/main" id="{6BBDDFA2-4486-AA6D-D6FD-610E901C3C97}"/>
              </a:ext>
            </a:extLst>
          </p:cNvPr>
          <p:cNvSpPr/>
          <p:nvPr/>
        </p:nvSpPr>
        <p:spPr>
          <a:xfrm>
            <a:off x="5967603" y="2797477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VbsTruckTransOrder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2" name="직사각형 1451">
            <a:extLst>
              <a:ext uri="{FF2B5EF4-FFF2-40B4-BE49-F238E27FC236}">
                <a16:creationId xmlns:a16="http://schemas.microsoft.com/office/drawing/2014/main" id="{E8A9C9A4-F20A-8069-2484-27738BDAB735}"/>
              </a:ext>
            </a:extLst>
          </p:cNvPr>
          <p:cNvSpPr/>
          <p:nvPr/>
        </p:nvSpPr>
        <p:spPr>
          <a:xfrm>
            <a:off x="5967603" y="3051487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TransLog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3" name="타원 1452">
            <a:extLst>
              <a:ext uri="{FF2B5EF4-FFF2-40B4-BE49-F238E27FC236}">
                <a16:creationId xmlns:a16="http://schemas.microsoft.com/office/drawing/2014/main" id="{5E2BD622-FEAD-6A4A-1FF6-064D05001D81}"/>
              </a:ext>
            </a:extLst>
          </p:cNvPr>
          <p:cNvSpPr/>
          <p:nvPr/>
        </p:nvSpPr>
        <p:spPr>
          <a:xfrm>
            <a:off x="1273377" y="3008690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1</a:t>
            </a:r>
            <a:endParaRPr kumimoji="1" lang="ko-Kore-KR" altLang="en-US" sz="1200" dirty="0"/>
          </a:p>
        </p:txBody>
      </p:sp>
      <p:sp>
        <p:nvSpPr>
          <p:cNvPr id="1454" name="타원 1453">
            <a:extLst>
              <a:ext uri="{FF2B5EF4-FFF2-40B4-BE49-F238E27FC236}">
                <a16:creationId xmlns:a16="http://schemas.microsoft.com/office/drawing/2014/main" id="{8C3C59C0-3061-55A1-563E-C2B638903983}"/>
              </a:ext>
            </a:extLst>
          </p:cNvPr>
          <p:cNvSpPr/>
          <p:nvPr/>
        </p:nvSpPr>
        <p:spPr>
          <a:xfrm>
            <a:off x="1273377" y="4548031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2</a:t>
            </a:r>
            <a:endParaRPr kumimoji="1" lang="ko-Kore-KR" altLang="en-US" sz="1200" dirty="0"/>
          </a:p>
        </p:txBody>
      </p:sp>
      <p:sp>
        <p:nvSpPr>
          <p:cNvPr id="1455" name="타원 1454">
            <a:extLst>
              <a:ext uri="{FF2B5EF4-FFF2-40B4-BE49-F238E27FC236}">
                <a16:creationId xmlns:a16="http://schemas.microsoft.com/office/drawing/2014/main" id="{7A63FDBE-D886-5B95-F85D-62D68A62F9C7}"/>
              </a:ext>
            </a:extLst>
          </p:cNvPr>
          <p:cNvSpPr/>
          <p:nvPr/>
        </p:nvSpPr>
        <p:spPr>
          <a:xfrm>
            <a:off x="1288812" y="6012770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3</a:t>
            </a:r>
            <a:endParaRPr kumimoji="1" lang="ko-Kore-KR" altLang="en-US" sz="1200" dirty="0"/>
          </a:p>
        </p:txBody>
      </p:sp>
      <p:sp>
        <p:nvSpPr>
          <p:cNvPr id="1456" name="타원 1455">
            <a:extLst>
              <a:ext uri="{FF2B5EF4-FFF2-40B4-BE49-F238E27FC236}">
                <a16:creationId xmlns:a16="http://schemas.microsoft.com/office/drawing/2014/main" id="{3ABE224C-6B3E-36D3-614F-0229363BDDC2}"/>
              </a:ext>
            </a:extLst>
          </p:cNvPr>
          <p:cNvSpPr/>
          <p:nvPr/>
        </p:nvSpPr>
        <p:spPr>
          <a:xfrm>
            <a:off x="3592426" y="4525012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5</a:t>
            </a:r>
            <a:endParaRPr kumimoji="1" lang="ko-Kore-KR" altLang="en-US" sz="1200" dirty="0"/>
          </a:p>
        </p:txBody>
      </p:sp>
      <p:sp>
        <p:nvSpPr>
          <p:cNvPr id="1462" name="타원 1461">
            <a:extLst>
              <a:ext uri="{FF2B5EF4-FFF2-40B4-BE49-F238E27FC236}">
                <a16:creationId xmlns:a16="http://schemas.microsoft.com/office/drawing/2014/main" id="{83CC0A16-F316-551C-4FBD-85E562002EF0}"/>
              </a:ext>
            </a:extLst>
          </p:cNvPr>
          <p:cNvSpPr/>
          <p:nvPr/>
        </p:nvSpPr>
        <p:spPr>
          <a:xfrm>
            <a:off x="3597486" y="3041186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7</a:t>
            </a:r>
            <a:endParaRPr kumimoji="1" lang="ko-Kore-KR" altLang="en-US" sz="1200" dirty="0"/>
          </a:p>
        </p:txBody>
      </p:sp>
      <p:sp>
        <p:nvSpPr>
          <p:cNvPr id="1463" name="직사각형 1462">
            <a:extLst>
              <a:ext uri="{FF2B5EF4-FFF2-40B4-BE49-F238E27FC236}">
                <a16:creationId xmlns:a16="http://schemas.microsoft.com/office/drawing/2014/main" id="{DE920443-B3E0-FB31-A370-FFBC186A8078}"/>
              </a:ext>
            </a:extLst>
          </p:cNvPr>
          <p:cNvSpPr/>
          <p:nvPr/>
        </p:nvSpPr>
        <p:spPr>
          <a:xfrm>
            <a:off x="7845209" y="2540841"/>
            <a:ext cx="926048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-3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64" name="직사각형 1463">
            <a:extLst>
              <a:ext uri="{FF2B5EF4-FFF2-40B4-BE49-F238E27FC236}">
                <a16:creationId xmlns:a16="http://schemas.microsoft.com/office/drawing/2014/main" id="{D161098D-7D84-84BE-50AD-5A05E03DF77E}"/>
              </a:ext>
            </a:extLst>
          </p:cNvPr>
          <p:cNvSpPr/>
          <p:nvPr/>
        </p:nvSpPr>
        <p:spPr>
          <a:xfrm>
            <a:off x="7845209" y="2797477"/>
            <a:ext cx="926048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2-5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65" name="직사각형 1464">
            <a:extLst>
              <a:ext uri="{FF2B5EF4-FFF2-40B4-BE49-F238E27FC236}">
                <a16:creationId xmlns:a16="http://schemas.microsoft.com/office/drawing/2014/main" id="{30D7C9DD-C280-1E42-9206-278FC73C0F9A}"/>
              </a:ext>
            </a:extLst>
          </p:cNvPr>
          <p:cNvSpPr/>
          <p:nvPr/>
        </p:nvSpPr>
        <p:spPr>
          <a:xfrm>
            <a:off x="7845209" y="3051802"/>
            <a:ext cx="926048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5-4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67" name="TextBox 1466">
            <a:extLst>
              <a:ext uri="{FF2B5EF4-FFF2-40B4-BE49-F238E27FC236}">
                <a16:creationId xmlns:a16="http://schemas.microsoft.com/office/drawing/2014/main" id="{48356612-6572-D9DC-246D-1EC97E486F68}"/>
              </a:ext>
            </a:extLst>
          </p:cNvPr>
          <p:cNvSpPr txBox="1"/>
          <p:nvPr/>
        </p:nvSpPr>
        <p:spPr>
          <a:xfrm>
            <a:off x="752585" y="5289273"/>
            <a:ext cx="4122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2-4</a:t>
            </a:r>
            <a:r>
              <a:rPr kumimoji="1" lang="ko-KR" altLang="en-US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번</a:t>
            </a:r>
            <a:endParaRPr kumimoji="1" lang="ko-Kore-KR" altLang="en-US" sz="7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68" name="직선 화살표 연결선 1467">
            <a:extLst>
              <a:ext uri="{FF2B5EF4-FFF2-40B4-BE49-F238E27FC236}">
                <a16:creationId xmlns:a16="http://schemas.microsoft.com/office/drawing/2014/main" id="{F5CD5DE4-4118-2E0E-7CA2-3FEC709C859F}"/>
              </a:ext>
            </a:extLst>
          </p:cNvPr>
          <p:cNvCxnSpPr>
            <a:cxnSpLocks/>
          </p:cNvCxnSpPr>
          <p:nvPr/>
        </p:nvCxnSpPr>
        <p:spPr>
          <a:xfrm flipV="1">
            <a:off x="2471711" y="2355988"/>
            <a:ext cx="0" cy="31091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9" name="타원 1468">
            <a:extLst>
              <a:ext uri="{FF2B5EF4-FFF2-40B4-BE49-F238E27FC236}">
                <a16:creationId xmlns:a16="http://schemas.microsoft.com/office/drawing/2014/main" id="{CEF8E084-E671-5D0C-94F8-36315BC76CA3}"/>
              </a:ext>
            </a:extLst>
          </p:cNvPr>
          <p:cNvSpPr/>
          <p:nvPr/>
        </p:nvSpPr>
        <p:spPr>
          <a:xfrm>
            <a:off x="2549800" y="2300515"/>
            <a:ext cx="190732" cy="19073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36000" rIns="0" bIns="36000" rtlCol="0" anchor="ctr"/>
          <a:lstStyle/>
          <a:p>
            <a:pPr algn="ctr"/>
            <a:r>
              <a:rPr kumimoji="1" lang="en-US" altLang="ko-KR" sz="1000" dirty="0"/>
              <a:t>8</a:t>
            </a:r>
            <a:endParaRPr kumimoji="1" lang="ko-Kore-KR" altLang="en-US" sz="1000" dirty="0"/>
          </a:p>
        </p:txBody>
      </p:sp>
      <p:sp>
        <p:nvSpPr>
          <p:cNvPr id="1470" name="TextBox 1469">
            <a:extLst>
              <a:ext uri="{FF2B5EF4-FFF2-40B4-BE49-F238E27FC236}">
                <a16:creationId xmlns:a16="http://schemas.microsoft.com/office/drawing/2014/main" id="{1AD0725C-67FC-9A4F-1C3D-9E558FCE7E81}"/>
              </a:ext>
            </a:extLst>
          </p:cNvPr>
          <p:cNvSpPr txBox="1"/>
          <p:nvPr/>
        </p:nvSpPr>
        <p:spPr>
          <a:xfrm>
            <a:off x="2452734" y="2452940"/>
            <a:ext cx="1024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ApiResponse.ok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71" name="직사각형 1470">
            <a:extLst>
              <a:ext uri="{FF2B5EF4-FFF2-40B4-BE49-F238E27FC236}">
                <a16:creationId xmlns:a16="http://schemas.microsoft.com/office/drawing/2014/main" id="{34BC6C32-0EC7-3C90-3D8D-F809C7CBB3E7}"/>
              </a:ext>
            </a:extLst>
          </p:cNvPr>
          <p:cNvSpPr/>
          <p:nvPr/>
        </p:nvSpPr>
        <p:spPr>
          <a:xfrm>
            <a:off x="1340224" y="5658359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vbsTruckTransOrderMapper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1474" name="직사각형 1473">
            <a:extLst>
              <a:ext uri="{FF2B5EF4-FFF2-40B4-BE49-F238E27FC236}">
                <a16:creationId xmlns:a16="http://schemas.microsoft.com/office/drawing/2014/main" id="{C638EFE5-DA89-B6B7-471F-E6CFF05C6CEF}"/>
              </a:ext>
            </a:extLst>
          </p:cNvPr>
          <p:cNvSpPr/>
          <p:nvPr/>
        </p:nvSpPr>
        <p:spPr>
          <a:xfrm>
            <a:off x="3654650" y="6047210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getByPinNo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75" name="직사각형 1474">
            <a:extLst>
              <a:ext uri="{FF2B5EF4-FFF2-40B4-BE49-F238E27FC236}">
                <a16:creationId xmlns:a16="http://schemas.microsoft.com/office/drawing/2014/main" id="{9DD8874F-0DDE-20D0-6C3D-283C212C2CA5}"/>
              </a:ext>
            </a:extLst>
          </p:cNvPr>
          <p:cNvSpPr/>
          <p:nvPr/>
        </p:nvSpPr>
        <p:spPr>
          <a:xfrm>
            <a:off x="3654650" y="6273606"/>
            <a:ext cx="1828236" cy="354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bctransDB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에서 현재 운송상태 조회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76" name="꺾인 연결선[E] 1475">
            <a:extLst>
              <a:ext uri="{FF2B5EF4-FFF2-40B4-BE49-F238E27FC236}">
                <a16:creationId xmlns:a16="http://schemas.microsoft.com/office/drawing/2014/main" id="{407757FE-A7DC-3510-E2FA-B5FB06EE059D}"/>
              </a:ext>
            </a:extLst>
          </p:cNvPr>
          <p:cNvCxnSpPr>
            <a:cxnSpLocks/>
            <a:stCxn id="1417" idx="3"/>
            <a:endCxn id="1474" idx="1"/>
          </p:cNvCxnSpPr>
          <p:nvPr/>
        </p:nvCxnSpPr>
        <p:spPr>
          <a:xfrm>
            <a:off x="3169932" y="5173731"/>
            <a:ext cx="484718" cy="98667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0" name="TextBox 1479">
            <a:extLst>
              <a:ext uri="{FF2B5EF4-FFF2-40B4-BE49-F238E27FC236}">
                <a16:creationId xmlns:a16="http://schemas.microsoft.com/office/drawing/2014/main" id="{38563CB5-7C73-A41B-CBAD-752F0787B261}"/>
              </a:ext>
            </a:extLst>
          </p:cNvPr>
          <p:cNvSpPr txBox="1"/>
          <p:nvPr/>
        </p:nvSpPr>
        <p:spPr>
          <a:xfrm>
            <a:off x="3380936" y="5683257"/>
            <a:ext cx="4122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2-5</a:t>
            </a:r>
            <a:r>
              <a:rPr kumimoji="1" lang="ko-KR" altLang="en-US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번</a:t>
            </a:r>
            <a:endParaRPr kumimoji="1" lang="ko-Kore-KR" altLang="en-US" sz="7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81" name="타원 1480">
            <a:extLst>
              <a:ext uri="{FF2B5EF4-FFF2-40B4-BE49-F238E27FC236}">
                <a16:creationId xmlns:a16="http://schemas.microsoft.com/office/drawing/2014/main" id="{40DC777E-41FF-4447-3CEA-B25E1C71A64C}"/>
              </a:ext>
            </a:extLst>
          </p:cNvPr>
          <p:cNvSpPr/>
          <p:nvPr/>
        </p:nvSpPr>
        <p:spPr>
          <a:xfrm>
            <a:off x="3597486" y="5983056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4</a:t>
            </a:r>
            <a:endParaRPr kumimoji="1" lang="ko-Kore-KR" altLang="en-US" sz="1200" dirty="0"/>
          </a:p>
        </p:txBody>
      </p:sp>
      <p:sp>
        <p:nvSpPr>
          <p:cNvPr id="1482" name="직사각형 1481">
            <a:extLst>
              <a:ext uri="{FF2B5EF4-FFF2-40B4-BE49-F238E27FC236}">
                <a16:creationId xmlns:a16="http://schemas.microsoft.com/office/drawing/2014/main" id="{34724F4F-C9DE-42BB-D4F9-2F216B0C063F}"/>
              </a:ext>
            </a:extLst>
          </p:cNvPr>
          <p:cNvSpPr/>
          <p:nvPr/>
        </p:nvSpPr>
        <p:spPr>
          <a:xfrm>
            <a:off x="3630322" y="4206240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VbsTransLogService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83" name="꺾인 연결선[E] 1482">
            <a:extLst>
              <a:ext uri="{FF2B5EF4-FFF2-40B4-BE49-F238E27FC236}">
                <a16:creationId xmlns:a16="http://schemas.microsoft.com/office/drawing/2014/main" id="{E7498C83-C439-C44A-DF93-ADC85C289CFA}"/>
              </a:ext>
            </a:extLst>
          </p:cNvPr>
          <p:cNvCxnSpPr>
            <a:cxnSpLocks/>
            <a:stCxn id="1418" idx="3"/>
            <a:endCxn id="1482" idx="1"/>
          </p:cNvCxnSpPr>
          <p:nvPr/>
        </p:nvCxnSpPr>
        <p:spPr>
          <a:xfrm flipV="1">
            <a:off x="3169932" y="4359921"/>
            <a:ext cx="460390" cy="35321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6" name="직사각형 1485">
            <a:extLst>
              <a:ext uri="{FF2B5EF4-FFF2-40B4-BE49-F238E27FC236}">
                <a16:creationId xmlns:a16="http://schemas.microsoft.com/office/drawing/2014/main" id="{7144E4F6-D536-06B3-4D4D-C9B57EFE01A6}"/>
              </a:ext>
            </a:extLst>
          </p:cNvPr>
          <p:cNvSpPr/>
          <p:nvPr/>
        </p:nvSpPr>
        <p:spPr>
          <a:xfrm>
            <a:off x="5963207" y="4206240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TransLogMapper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1487" name="꺾인 연결선[E] 1486">
            <a:extLst>
              <a:ext uri="{FF2B5EF4-FFF2-40B4-BE49-F238E27FC236}">
                <a16:creationId xmlns:a16="http://schemas.microsoft.com/office/drawing/2014/main" id="{A02EDF75-B79D-05EE-36C0-61CB77D97A9F}"/>
              </a:ext>
            </a:extLst>
          </p:cNvPr>
          <p:cNvCxnSpPr>
            <a:cxnSpLocks/>
            <a:stCxn id="1425" idx="3"/>
            <a:endCxn id="1486" idx="1"/>
          </p:cNvCxnSpPr>
          <p:nvPr/>
        </p:nvCxnSpPr>
        <p:spPr>
          <a:xfrm flipV="1">
            <a:off x="5482886" y="4359921"/>
            <a:ext cx="480321" cy="35705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0" name="직사각형 1489">
            <a:extLst>
              <a:ext uri="{FF2B5EF4-FFF2-40B4-BE49-F238E27FC236}">
                <a16:creationId xmlns:a16="http://schemas.microsoft.com/office/drawing/2014/main" id="{A582B181-5CEA-F750-C1D8-57B9EDDFBAED}"/>
              </a:ext>
            </a:extLst>
          </p:cNvPr>
          <p:cNvSpPr/>
          <p:nvPr/>
        </p:nvSpPr>
        <p:spPr>
          <a:xfrm>
            <a:off x="5974068" y="4827154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bctransDB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운송로그 업데이트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91" name="직사각형 1490">
            <a:extLst>
              <a:ext uri="{FF2B5EF4-FFF2-40B4-BE49-F238E27FC236}">
                <a16:creationId xmlns:a16="http://schemas.microsoft.com/office/drawing/2014/main" id="{7BDD7567-FA01-613F-4912-AA7F56C9EBAF}"/>
              </a:ext>
            </a:extLst>
          </p:cNvPr>
          <p:cNvSpPr/>
          <p:nvPr/>
        </p:nvSpPr>
        <p:spPr>
          <a:xfrm>
            <a:off x="5974068" y="4600758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saveTransLog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92" name="타원 1491">
            <a:extLst>
              <a:ext uri="{FF2B5EF4-FFF2-40B4-BE49-F238E27FC236}">
                <a16:creationId xmlns:a16="http://schemas.microsoft.com/office/drawing/2014/main" id="{B251A809-D475-62D1-B2B2-B5A8D4FE3616}"/>
              </a:ext>
            </a:extLst>
          </p:cNvPr>
          <p:cNvSpPr/>
          <p:nvPr/>
        </p:nvSpPr>
        <p:spPr>
          <a:xfrm>
            <a:off x="5911844" y="4521989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6</a:t>
            </a:r>
            <a:endParaRPr kumimoji="1" lang="ko-Kore-KR" altLang="en-US" sz="1200" dirty="0"/>
          </a:p>
        </p:txBody>
      </p:sp>
      <p:sp>
        <p:nvSpPr>
          <p:cNvPr id="1495" name="직사각형 1494">
            <a:extLst>
              <a:ext uri="{FF2B5EF4-FFF2-40B4-BE49-F238E27FC236}">
                <a16:creationId xmlns:a16="http://schemas.microsoft.com/office/drawing/2014/main" id="{A3C12721-FB78-969E-1622-1FCF66D78572}"/>
              </a:ext>
            </a:extLst>
          </p:cNvPr>
          <p:cNvSpPr/>
          <p:nvPr/>
        </p:nvSpPr>
        <p:spPr>
          <a:xfrm>
            <a:off x="5974068" y="2275839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GateInEvenVO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96" name="직사각형 1495">
            <a:extLst>
              <a:ext uri="{FF2B5EF4-FFF2-40B4-BE49-F238E27FC236}">
                <a16:creationId xmlns:a16="http://schemas.microsoft.com/office/drawing/2014/main" id="{AC5AC646-0D64-B8C0-B053-E5A5AC967B95}"/>
              </a:ext>
            </a:extLst>
          </p:cNvPr>
          <p:cNvSpPr/>
          <p:nvPr/>
        </p:nvSpPr>
        <p:spPr>
          <a:xfrm>
            <a:off x="7851674" y="2275839"/>
            <a:ext cx="926048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79057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D3C9E6E-395C-A5E7-BF2C-BEB22F8BB9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B542530-D7A3-05CC-BEC8-D413FB03172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21D2F89-3CF0-CB31-E466-8AFD03F8410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28219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(1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차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8F67BF41-31C1-90E6-1DE2-F808CA6DB658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FBDFDAC4-6159-90FB-6DCD-B55B99B5F22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3.1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개선 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터미널 내부 운송이벤트 수정사항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사각형: 둥근 모서리 4">
            <a:extLst>
              <a:ext uri="{FF2B5EF4-FFF2-40B4-BE49-F238E27FC236}">
                <a16:creationId xmlns:a16="http://schemas.microsoft.com/office/drawing/2014/main" id="{114547C8-8131-821D-C635-81AD0E680154}"/>
              </a:ext>
            </a:extLst>
          </p:cNvPr>
          <p:cNvSpPr/>
          <p:nvPr/>
        </p:nvSpPr>
        <p:spPr>
          <a:xfrm>
            <a:off x="3204639" y="1563498"/>
            <a:ext cx="1247130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Specific Handler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5" name="사각형: 둥근 모서리 5">
            <a:extLst>
              <a:ext uri="{FF2B5EF4-FFF2-40B4-BE49-F238E27FC236}">
                <a16:creationId xmlns:a16="http://schemas.microsoft.com/office/drawing/2014/main" id="{2C7EFAB1-7D47-2CD4-B45C-0C4BA0D05086}"/>
              </a:ext>
            </a:extLst>
          </p:cNvPr>
          <p:cNvSpPr/>
          <p:nvPr/>
        </p:nvSpPr>
        <p:spPr>
          <a:xfrm>
            <a:off x="4703729" y="1558352"/>
            <a:ext cx="1244346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AbstractVbsEvent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Handler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사각형: 둥근 모서리 6">
            <a:extLst>
              <a:ext uri="{FF2B5EF4-FFF2-40B4-BE49-F238E27FC236}">
                <a16:creationId xmlns:a16="http://schemas.microsoft.com/office/drawing/2014/main" id="{8C6F5715-4D73-9846-103D-527E167C0DD0}"/>
              </a:ext>
            </a:extLst>
          </p:cNvPr>
          <p:cNvSpPr/>
          <p:nvPr/>
        </p:nvSpPr>
        <p:spPr>
          <a:xfrm>
            <a:off x="6200035" y="1558352"/>
            <a:ext cx="1244346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vbsTruckTransOrder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7" name="직선 연결선 20">
            <a:extLst>
              <a:ext uri="{FF2B5EF4-FFF2-40B4-BE49-F238E27FC236}">
                <a16:creationId xmlns:a16="http://schemas.microsoft.com/office/drawing/2014/main" id="{2BF45090-A5A2-CDC1-99C7-39F404CCAF19}"/>
              </a:ext>
            </a:extLst>
          </p:cNvPr>
          <p:cNvCxnSpPr>
            <a:cxnSpLocks/>
          </p:cNvCxnSpPr>
          <p:nvPr/>
        </p:nvCxnSpPr>
        <p:spPr>
          <a:xfrm>
            <a:off x="3845320" y="1868005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21">
            <a:extLst>
              <a:ext uri="{FF2B5EF4-FFF2-40B4-BE49-F238E27FC236}">
                <a16:creationId xmlns:a16="http://schemas.microsoft.com/office/drawing/2014/main" id="{BAA36641-0A0A-0871-8494-3B9A5D9548B2}"/>
              </a:ext>
            </a:extLst>
          </p:cNvPr>
          <p:cNvCxnSpPr>
            <a:cxnSpLocks/>
          </p:cNvCxnSpPr>
          <p:nvPr/>
        </p:nvCxnSpPr>
        <p:spPr>
          <a:xfrm>
            <a:off x="5359323" y="1862736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22">
            <a:extLst>
              <a:ext uri="{FF2B5EF4-FFF2-40B4-BE49-F238E27FC236}">
                <a16:creationId xmlns:a16="http://schemas.microsoft.com/office/drawing/2014/main" id="{B4717ED6-8C94-0150-4FF2-94911A9B4B7A}"/>
              </a:ext>
            </a:extLst>
          </p:cNvPr>
          <p:cNvCxnSpPr>
            <a:cxnSpLocks/>
          </p:cNvCxnSpPr>
          <p:nvPr/>
        </p:nvCxnSpPr>
        <p:spPr>
          <a:xfrm>
            <a:off x="6849710" y="1862736"/>
            <a:ext cx="0" cy="39865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23">
            <a:extLst>
              <a:ext uri="{FF2B5EF4-FFF2-40B4-BE49-F238E27FC236}">
                <a16:creationId xmlns:a16="http://schemas.microsoft.com/office/drawing/2014/main" id="{C95B53E7-22C0-8044-6A22-7D33819C0387}"/>
              </a:ext>
            </a:extLst>
          </p:cNvPr>
          <p:cNvCxnSpPr>
            <a:cxnSpLocks/>
          </p:cNvCxnSpPr>
          <p:nvPr/>
        </p:nvCxnSpPr>
        <p:spPr>
          <a:xfrm>
            <a:off x="8271446" y="1853627"/>
            <a:ext cx="0" cy="39594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358BD2B2-47BB-8B31-242C-E57A9C00E45F}"/>
              </a:ext>
            </a:extLst>
          </p:cNvPr>
          <p:cNvSpPr/>
          <p:nvPr/>
        </p:nvSpPr>
        <p:spPr>
          <a:xfrm>
            <a:off x="3746560" y="2911470"/>
            <a:ext cx="206081" cy="1919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B4BF49C-C3DA-0D37-FD2C-CD4339A5D6CE}"/>
              </a:ext>
            </a:extLst>
          </p:cNvPr>
          <p:cNvSpPr/>
          <p:nvPr/>
        </p:nvSpPr>
        <p:spPr>
          <a:xfrm>
            <a:off x="5261120" y="2942251"/>
            <a:ext cx="206081" cy="249139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E570CC79-7FF7-8964-1D71-97075EE40A70}"/>
              </a:ext>
            </a:extLst>
          </p:cNvPr>
          <p:cNvCxnSpPr>
            <a:cxnSpLocks/>
          </p:cNvCxnSpPr>
          <p:nvPr/>
        </p:nvCxnSpPr>
        <p:spPr>
          <a:xfrm>
            <a:off x="6954262" y="3152621"/>
            <a:ext cx="534950" cy="1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16C463B-C143-F943-86D7-C3B1284A6C4F}"/>
              </a:ext>
            </a:extLst>
          </p:cNvPr>
          <p:cNvSpPr txBox="1"/>
          <p:nvPr/>
        </p:nvSpPr>
        <p:spPr>
          <a:xfrm>
            <a:off x="2595780" y="2531391"/>
            <a:ext cx="93157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이벤트 타입에 맞는</a:t>
            </a:r>
            <a:endParaRPr lang="en-US" altLang="ko-KR" sz="600" dirty="0"/>
          </a:p>
          <a:p>
            <a:r>
              <a:rPr lang="ko-KR" altLang="en-US" sz="600" dirty="0"/>
              <a:t> </a:t>
            </a:r>
            <a:r>
              <a:rPr lang="ko-KR" altLang="en-US" sz="600" dirty="0" err="1"/>
              <a:t>핸들러</a:t>
            </a:r>
            <a:r>
              <a:rPr lang="ko-KR" altLang="en-US" sz="600" dirty="0"/>
              <a:t> 매핑 </a:t>
            </a:r>
            <a:endParaRPr lang="ko-KR" altLang="en-US" sz="600" baseline="30000" dirty="0"/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906B20EE-B02D-0723-FB00-E9AAF154F1F2}"/>
              </a:ext>
            </a:extLst>
          </p:cNvPr>
          <p:cNvCxnSpPr>
            <a:cxnSpLocks/>
          </p:cNvCxnSpPr>
          <p:nvPr/>
        </p:nvCxnSpPr>
        <p:spPr>
          <a:xfrm flipH="1">
            <a:off x="1035670" y="5522469"/>
            <a:ext cx="125213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796D55D3-358A-1F95-80E8-C07BA487744E}"/>
              </a:ext>
            </a:extLst>
          </p:cNvPr>
          <p:cNvSpPr txBox="1"/>
          <p:nvPr/>
        </p:nvSpPr>
        <p:spPr>
          <a:xfrm>
            <a:off x="1079215" y="5386111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C3C8FE4-2012-40B4-91C9-BDAC9C03B41C}"/>
              </a:ext>
            </a:extLst>
          </p:cNvPr>
          <p:cNvGrpSpPr/>
          <p:nvPr/>
        </p:nvGrpSpPr>
        <p:grpSpPr>
          <a:xfrm>
            <a:off x="7717296" y="5943908"/>
            <a:ext cx="1271961" cy="887225"/>
            <a:chOff x="6098318" y="5925926"/>
            <a:chExt cx="1271961" cy="887225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1811DA7-395B-F7D6-CA0D-960C60ECE772}"/>
                </a:ext>
              </a:extLst>
            </p:cNvPr>
            <p:cNvSpPr/>
            <p:nvPr/>
          </p:nvSpPr>
          <p:spPr>
            <a:xfrm>
              <a:off x="6098318" y="5925926"/>
              <a:ext cx="1271961" cy="8872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21" name="직선 화살표 연결선 20">
              <a:extLst>
                <a:ext uri="{FF2B5EF4-FFF2-40B4-BE49-F238E27FC236}">
                  <a16:creationId xmlns:a16="http://schemas.microsoft.com/office/drawing/2014/main" id="{F401E4E1-4D33-0418-57F0-93E4BBC07A4A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292036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7174984-DEE4-2F58-62F3-DFCFB7386C04}"/>
                </a:ext>
              </a:extLst>
            </p:cNvPr>
            <p:cNvSpPr txBox="1"/>
            <p:nvPr/>
          </p:nvSpPr>
          <p:spPr>
            <a:xfrm>
              <a:off x="6610609" y="624412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응답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6792809-0B0D-DC92-621B-08526EFAE8E7}"/>
                </a:ext>
              </a:extLst>
            </p:cNvPr>
            <p:cNvSpPr txBox="1"/>
            <p:nvPr/>
          </p:nvSpPr>
          <p:spPr>
            <a:xfrm>
              <a:off x="6610609" y="6100019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요청</a:t>
              </a:r>
            </a:p>
          </p:txBody>
        </p: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FE2140F3-90D7-C321-5B43-2361B742A9C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036" y="6142423"/>
              <a:ext cx="373097" cy="20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화살표 연결선 24">
              <a:extLst>
                <a:ext uri="{FF2B5EF4-FFF2-40B4-BE49-F238E27FC236}">
                  <a16:creationId xmlns:a16="http://schemas.microsoft.com/office/drawing/2014/main" id="{79671B17-7588-0F2E-BBD1-B8261449598C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443585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7B2C088-B681-76C6-EF56-9ECB9006EB57}"/>
                </a:ext>
              </a:extLst>
            </p:cNvPr>
            <p:cNvSpPr txBox="1"/>
            <p:nvPr/>
          </p:nvSpPr>
          <p:spPr>
            <a:xfrm>
              <a:off x="6652712" y="6407198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요청</a:t>
              </a:r>
            </a:p>
          </p:txBody>
        </p:sp>
        <p:cxnSp>
          <p:nvCxnSpPr>
            <p:cNvPr id="27" name="직선 화살표 연결선 26">
              <a:extLst>
                <a:ext uri="{FF2B5EF4-FFF2-40B4-BE49-F238E27FC236}">
                  <a16:creationId xmlns:a16="http://schemas.microsoft.com/office/drawing/2014/main" id="{84FF82D9-A034-2B05-F6AA-29B0EAD2DF1C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606807"/>
              <a:ext cx="3814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27C72EC6-8631-7C38-1A51-EDFB29B6846C}"/>
                </a:ext>
              </a:extLst>
            </p:cNvPr>
            <p:cNvSpPr txBox="1"/>
            <p:nvPr/>
          </p:nvSpPr>
          <p:spPr>
            <a:xfrm>
              <a:off x="6652712" y="657028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응답</a:t>
              </a:r>
            </a:p>
          </p:txBody>
        </p:sp>
      </p:grpSp>
      <p:sp>
        <p:nvSpPr>
          <p:cNvPr id="29" name="원통형 60">
            <a:extLst>
              <a:ext uri="{FF2B5EF4-FFF2-40B4-BE49-F238E27FC236}">
                <a16:creationId xmlns:a16="http://schemas.microsoft.com/office/drawing/2014/main" id="{3F9090B3-0D82-2151-0939-5062457C1B47}"/>
              </a:ext>
            </a:extLst>
          </p:cNvPr>
          <p:cNvSpPr/>
          <p:nvPr/>
        </p:nvSpPr>
        <p:spPr>
          <a:xfrm>
            <a:off x="7513667" y="3113261"/>
            <a:ext cx="462007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266392-DD47-DBE4-9B76-DD766A2197E9}"/>
              </a:ext>
            </a:extLst>
          </p:cNvPr>
          <p:cNvSpPr txBox="1"/>
          <p:nvPr/>
        </p:nvSpPr>
        <p:spPr>
          <a:xfrm>
            <a:off x="7431945" y="3365739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E8511F83-EF92-33A6-3386-77FB93231905}"/>
              </a:ext>
            </a:extLst>
          </p:cNvPr>
          <p:cNvSpPr txBox="1"/>
          <p:nvPr/>
        </p:nvSpPr>
        <p:spPr>
          <a:xfrm>
            <a:off x="2467658" y="5246546"/>
            <a:ext cx="62841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운송오더</a:t>
            </a:r>
            <a:r>
              <a:rPr lang="ko-KR" altLang="en-US" sz="600" dirty="0"/>
              <a:t> 정보 </a:t>
            </a:r>
            <a:endParaRPr lang="ko-KR" altLang="en-US" sz="600" baseline="30000" dirty="0"/>
          </a:p>
        </p:txBody>
      </p:sp>
      <p:sp>
        <p:nvSpPr>
          <p:cNvPr id="32" name="사각형: 둥근 모서리 4">
            <a:extLst>
              <a:ext uri="{FF2B5EF4-FFF2-40B4-BE49-F238E27FC236}">
                <a16:creationId xmlns:a16="http://schemas.microsoft.com/office/drawing/2014/main" id="{54849804-6976-5D71-04BA-4F4EF190D54C}"/>
              </a:ext>
            </a:extLst>
          </p:cNvPr>
          <p:cNvSpPr/>
          <p:nvPr/>
        </p:nvSpPr>
        <p:spPr>
          <a:xfrm>
            <a:off x="1778835" y="1551974"/>
            <a:ext cx="1247130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VbsInvokeAlarm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Controller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33" name="직선 연결선 20">
            <a:extLst>
              <a:ext uri="{FF2B5EF4-FFF2-40B4-BE49-F238E27FC236}">
                <a16:creationId xmlns:a16="http://schemas.microsoft.com/office/drawing/2014/main" id="{86A853B7-D7CC-5F5A-C235-A455CB6D3EB1}"/>
              </a:ext>
            </a:extLst>
          </p:cNvPr>
          <p:cNvCxnSpPr>
            <a:cxnSpLocks/>
          </p:cNvCxnSpPr>
          <p:nvPr/>
        </p:nvCxnSpPr>
        <p:spPr>
          <a:xfrm>
            <a:off x="2402400" y="1868005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93DD4599-6A24-12B0-60B8-0ED0858567BF}"/>
              </a:ext>
            </a:extLst>
          </p:cNvPr>
          <p:cNvSpPr/>
          <p:nvPr/>
        </p:nvSpPr>
        <p:spPr>
          <a:xfrm>
            <a:off x="2289325" y="2514570"/>
            <a:ext cx="206081" cy="30446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51A22657-FE48-44DE-36E1-C2E582F72D4C}"/>
              </a:ext>
            </a:extLst>
          </p:cNvPr>
          <p:cNvCxnSpPr>
            <a:cxnSpLocks/>
          </p:cNvCxnSpPr>
          <p:nvPr/>
        </p:nvCxnSpPr>
        <p:spPr>
          <a:xfrm>
            <a:off x="347323" y="2199208"/>
            <a:ext cx="4728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F1A10F25-71EF-8589-98F8-3BF5F4ABBD7F}"/>
              </a:ext>
            </a:extLst>
          </p:cNvPr>
          <p:cNvSpPr txBox="1"/>
          <p:nvPr/>
        </p:nvSpPr>
        <p:spPr>
          <a:xfrm>
            <a:off x="-59487" y="2039860"/>
            <a:ext cx="8539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7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From.  Terminal</a:t>
            </a:r>
            <a:endParaRPr lang="ko-KR" altLang="en-US" sz="7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7" name="사각형: 둥근 모서리 6">
            <a:extLst>
              <a:ext uri="{FF2B5EF4-FFF2-40B4-BE49-F238E27FC236}">
                <a16:creationId xmlns:a16="http://schemas.microsoft.com/office/drawing/2014/main" id="{88F2C756-5710-7CC8-4A43-63F0AD501111}"/>
              </a:ext>
            </a:extLst>
          </p:cNvPr>
          <p:cNvSpPr/>
          <p:nvPr/>
        </p:nvSpPr>
        <p:spPr>
          <a:xfrm>
            <a:off x="7625839" y="1551974"/>
            <a:ext cx="1244346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TransLogMapper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8" name="사각형: 둥근 모서리 4">
            <a:extLst>
              <a:ext uri="{FF2B5EF4-FFF2-40B4-BE49-F238E27FC236}">
                <a16:creationId xmlns:a16="http://schemas.microsoft.com/office/drawing/2014/main" id="{DFB87F8A-8033-A3FA-A512-1DFCDB7BC82F}"/>
              </a:ext>
            </a:extLst>
          </p:cNvPr>
          <p:cNvSpPr/>
          <p:nvPr/>
        </p:nvSpPr>
        <p:spPr>
          <a:xfrm>
            <a:off x="454114" y="1551974"/>
            <a:ext cx="938212" cy="295275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블록체인</a:t>
            </a:r>
          </a:p>
        </p:txBody>
      </p:sp>
      <p:cxnSp>
        <p:nvCxnSpPr>
          <p:cNvPr id="39" name="직선 연결선 20">
            <a:extLst>
              <a:ext uri="{FF2B5EF4-FFF2-40B4-BE49-F238E27FC236}">
                <a16:creationId xmlns:a16="http://schemas.microsoft.com/office/drawing/2014/main" id="{4DA79F69-4982-8F0E-0B01-3880638F187D}"/>
              </a:ext>
            </a:extLst>
          </p:cNvPr>
          <p:cNvCxnSpPr>
            <a:cxnSpLocks/>
          </p:cNvCxnSpPr>
          <p:nvPr/>
        </p:nvCxnSpPr>
        <p:spPr>
          <a:xfrm>
            <a:off x="924304" y="1861627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552B03B0-4278-D2C0-B43A-EAC13166EBDF}"/>
              </a:ext>
            </a:extLst>
          </p:cNvPr>
          <p:cNvSpPr/>
          <p:nvPr/>
        </p:nvSpPr>
        <p:spPr>
          <a:xfrm>
            <a:off x="829589" y="2514571"/>
            <a:ext cx="206081" cy="304462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885D1390-0911-76E1-CBAE-DB6EC280F54D}"/>
              </a:ext>
            </a:extLst>
          </p:cNvPr>
          <p:cNvSpPr/>
          <p:nvPr/>
        </p:nvSpPr>
        <p:spPr>
          <a:xfrm>
            <a:off x="820180" y="2155937"/>
            <a:ext cx="206081" cy="260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2" name="꺾인 연결선[E] 41">
            <a:extLst>
              <a:ext uri="{FF2B5EF4-FFF2-40B4-BE49-F238E27FC236}">
                <a16:creationId xmlns:a16="http://schemas.microsoft.com/office/drawing/2014/main" id="{31F26969-2EA3-1130-3291-7BFE3ECBC9CA}"/>
              </a:ext>
            </a:extLst>
          </p:cNvPr>
          <p:cNvCxnSpPr>
            <a:cxnSpLocks/>
          </p:cNvCxnSpPr>
          <p:nvPr/>
        </p:nvCxnSpPr>
        <p:spPr>
          <a:xfrm>
            <a:off x="1025682" y="2199208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CDB35CC4-D293-FD5A-07CE-5553FCD15EA4}"/>
              </a:ext>
            </a:extLst>
          </p:cNvPr>
          <p:cNvSpPr txBox="1"/>
          <p:nvPr/>
        </p:nvSpPr>
        <p:spPr>
          <a:xfrm>
            <a:off x="720725" y="2099686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체인코드 호출 </a:t>
            </a:r>
            <a:r>
              <a:rPr lang="en-US" altLang="ko-KR" sz="600" baseline="30000" dirty="0"/>
              <a:t>1)</a:t>
            </a:r>
            <a:endParaRPr lang="ko-KR" altLang="en-US" sz="600" baseline="30000" dirty="0"/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C1577FA9-F43C-EE12-6BDB-FF7B7B141825}"/>
              </a:ext>
            </a:extLst>
          </p:cNvPr>
          <p:cNvCxnSpPr>
            <a:cxnSpLocks/>
          </p:cNvCxnSpPr>
          <p:nvPr/>
        </p:nvCxnSpPr>
        <p:spPr>
          <a:xfrm>
            <a:off x="1035670" y="2524848"/>
            <a:ext cx="124699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6D0D6741-C001-6C43-ACF0-A6080C38F11C}"/>
              </a:ext>
            </a:extLst>
          </p:cNvPr>
          <p:cNvSpPr txBox="1"/>
          <p:nvPr/>
        </p:nvSpPr>
        <p:spPr>
          <a:xfrm>
            <a:off x="1059258" y="2402760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운송이벤트 정보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59CC312-2DEF-5B0A-E7FA-CDE50E589E46}"/>
              </a:ext>
            </a:extLst>
          </p:cNvPr>
          <p:cNvSpPr txBox="1"/>
          <p:nvPr/>
        </p:nvSpPr>
        <p:spPr>
          <a:xfrm>
            <a:off x="1045481" y="2604422"/>
            <a:ext cx="120345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solidFill>
                  <a:schemeClr val="tx1"/>
                </a:solidFill>
              </a:rPr>
              <a:t>Method.  </a:t>
            </a:r>
            <a:r>
              <a:rPr lang="en-US" altLang="ko-KR" sz="600" dirty="0" err="1">
                <a:solidFill>
                  <a:schemeClr val="tx1"/>
                </a:solidFill>
              </a:rPr>
              <a:t>BlockIn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en-US" altLang="ko-KR" sz="600" dirty="0" err="1">
                <a:solidFill>
                  <a:schemeClr val="tx1"/>
                </a:solidFill>
              </a:rPr>
              <a:t>JobDone</a:t>
            </a:r>
            <a:r>
              <a:rPr lang="en-US" altLang="ko-KR" sz="600" dirty="0">
                <a:solidFill>
                  <a:schemeClr val="tx1"/>
                </a:solidFill>
              </a:rPr>
              <a:t>…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cxnSp>
        <p:nvCxnSpPr>
          <p:cNvPr id="47" name="꺾인 연결선[E] 46">
            <a:extLst>
              <a:ext uri="{FF2B5EF4-FFF2-40B4-BE49-F238E27FC236}">
                <a16:creationId xmlns:a16="http://schemas.microsoft.com/office/drawing/2014/main" id="{F70FBD0F-7ADC-69C1-1A90-34E46AC81EB9}"/>
              </a:ext>
            </a:extLst>
          </p:cNvPr>
          <p:cNvCxnSpPr>
            <a:cxnSpLocks/>
          </p:cNvCxnSpPr>
          <p:nvPr/>
        </p:nvCxnSpPr>
        <p:spPr>
          <a:xfrm>
            <a:off x="2493937" y="2551554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529F70B5-15BA-700C-8AEA-DE44D2198B49}"/>
              </a:ext>
            </a:extLst>
          </p:cNvPr>
          <p:cNvCxnSpPr>
            <a:cxnSpLocks/>
          </p:cNvCxnSpPr>
          <p:nvPr/>
        </p:nvCxnSpPr>
        <p:spPr>
          <a:xfrm>
            <a:off x="2493937" y="2938381"/>
            <a:ext cx="12531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B6DB1F5-2F7B-2A08-B106-A23E7CEEB278}"/>
              </a:ext>
            </a:extLst>
          </p:cNvPr>
          <p:cNvSpPr txBox="1"/>
          <p:nvPr/>
        </p:nvSpPr>
        <p:spPr>
          <a:xfrm>
            <a:off x="2624803" y="2822051"/>
            <a:ext cx="1024990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해당 운송 이벤트 </a:t>
            </a:r>
            <a:r>
              <a:rPr lang="ko-KR" altLang="en-US" sz="600" dirty="0" err="1"/>
              <a:t>핸들러</a:t>
            </a:r>
            <a:r>
              <a:rPr lang="ko-KR" altLang="en-US" sz="600" dirty="0"/>
              <a:t> 호출 </a:t>
            </a:r>
            <a:r>
              <a:rPr lang="en-US" altLang="ko-KR" sz="600" baseline="30000" dirty="0"/>
              <a:t>2)</a:t>
            </a:r>
            <a:endParaRPr lang="ko-KR" altLang="en-US" sz="600" baseline="30000" dirty="0"/>
          </a:p>
        </p:txBody>
      </p:sp>
      <p:sp>
        <p:nvSpPr>
          <p:cNvPr id="52" name="말풍선: 사각형 1427">
            <a:extLst>
              <a:ext uri="{FF2B5EF4-FFF2-40B4-BE49-F238E27FC236}">
                <a16:creationId xmlns:a16="http://schemas.microsoft.com/office/drawing/2014/main" id="{A5D6703F-CC93-9088-9D36-19D66A2CFC38}"/>
              </a:ext>
            </a:extLst>
          </p:cNvPr>
          <p:cNvSpPr/>
          <p:nvPr/>
        </p:nvSpPr>
        <p:spPr>
          <a:xfrm>
            <a:off x="2646411" y="3292902"/>
            <a:ext cx="994841" cy="295275"/>
          </a:xfrm>
          <a:prstGeom prst="wedgeRectCallout">
            <a:avLst>
              <a:gd name="adj1" fmla="val 60718"/>
              <a:gd name="adj2" fmla="val 9263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DTO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기본 데이터 형식 변환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3EA55059-CBE8-5FAF-BC1D-A92F1E1A4FD5}"/>
              </a:ext>
            </a:extLst>
          </p:cNvPr>
          <p:cNvCxnSpPr>
            <a:cxnSpLocks/>
          </p:cNvCxnSpPr>
          <p:nvPr/>
        </p:nvCxnSpPr>
        <p:spPr>
          <a:xfrm>
            <a:off x="3960248" y="3052908"/>
            <a:ext cx="130087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8C439A3A-33FD-E397-AF3E-718176659ECC}"/>
              </a:ext>
            </a:extLst>
          </p:cNvPr>
          <p:cNvSpPr txBox="1"/>
          <p:nvPr/>
        </p:nvSpPr>
        <p:spPr>
          <a:xfrm>
            <a:off x="4092407" y="3097865"/>
            <a:ext cx="1022361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공통 운송이벤트 처리 함수 호출 </a:t>
            </a:r>
            <a:r>
              <a:rPr lang="en-US" altLang="ko-KR" sz="600" baseline="30000" dirty="0"/>
              <a:t>3)</a:t>
            </a:r>
            <a:endParaRPr lang="ko-KR" altLang="en-US" sz="600" baseline="30000" dirty="0"/>
          </a:p>
        </p:txBody>
      </p:sp>
      <p:sp>
        <p:nvSpPr>
          <p:cNvPr id="55" name="말풍선: 사각형 1427">
            <a:extLst>
              <a:ext uri="{FF2B5EF4-FFF2-40B4-BE49-F238E27FC236}">
                <a16:creationId xmlns:a16="http://schemas.microsoft.com/office/drawing/2014/main" id="{CE3A99CB-00B9-9E0A-462B-D2A7C3C818FC}"/>
              </a:ext>
            </a:extLst>
          </p:cNvPr>
          <p:cNvSpPr/>
          <p:nvPr/>
        </p:nvSpPr>
        <p:spPr>
          <a:xfrm>
            <a:off x="5587539" y="2426845"/>
            <a:ext cx="1087518" cy="476115"/>
          </a:xfrm>
          <a:prstGeom prst="wedgeRectCallout">
            <a:avLst>
              <a:gd name="adj1" fmla="val -65590"/>
              <a:gd name="adj2" fmla="val 5467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메소드명과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이벤트 타입에 맞는 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주입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B77D91EF-3D10-414E-1FB4-847A4DE162F4}"/>
              </a:ext>
            </a:extLst>
          </p:cNvPr>
          <p:cNvCxnSpPr>
            <a:cxnSpLocks/>
          </p:cNvCxnSpPr>
          <p:nvPr/>
        </p:nvCxnSpPr>
        <p:spPr>
          <a:xfrm flipH="1">
            <a:off x="5467201" y="3380203"/>
            <a:ext cx="130087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5779361C-E6D2-8A8F-04BA-0282C8BE7066}"/>
              </a:ext>
            </a:extLst>
          </p:cNvPr>
          <p:cNvSpPr txBox="1"/>
          <p:nvPr/>
        </p:nvSpPr>
        <p:spPr>
          <a:xfrm>
            <a:off x="4798347" y="6580719"/>
            <a:ext cx="88073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이전</a:t>
            </a:r>
            <a:r>
              <a:rPr lang="en-US" altLang="ko-KR" sz="600" dirty="0"/>
              <a:t> </a:t>
            </a:r>
            <a:r>
              <a:rPr lang="ko-KR" altLang="en-US" sz="600" dirty="0"/>
              <a:t>운송상태정보 데이터</a:t>
            </a:r>
            <a:endParaRPr lang="ko-KR" altLang="en-US" sz="600" baseline="30000" dirty="0"/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AFB47A6F-6EBD-A017-E444-F17673A8F7C7}"/>
              </a:ext>
            </a:extLst>
          </p:cNvPr>
          <p:cNvCxnSpPr>
            <a:cxnSpLocks/>
          </p:cNvCxnSpPr>
          <p:nvPr/>
        </p:nvCxnSpPr>
        <p:spPr>
          <a:xfrm flipH="1">
            <a:off x="6937094" y="3290845"/>
            <a:ext cx="552118" cy="0"/>
          </a:xfrm>
          <a:prstGeom prst="straightConnector1">
            <a:avLst/>
          </a:prstGeom>
          <a:ln>
            <a:solidFill>
              <a:schemeClr val="tx1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4" name="꺾인 연결선[E] 1413">
            <a:extLst>
              <a:ext uri="{FF2B5EF4-FFF2-40B4-BE49-F238E27FC236}">
                <a16:creationId xmlns:a16="http://schemas.microsoft.com/office/drawing/2014/main" id="{0BD0B4FE-337A-070B-17D7-09897EC7F4B3}"/>
              </a:ext>
            </a:extLst>
          </p:cNvPr>
          <p:cNvCxnSpPr>
            <a:cxnSpLocks/>
          </p:cNvCxnSpPr>
          <p:nvPr/>
        </p:nvCxnSpPr>
        <p:spPr>
          <a:xfrm>
            <a:off x="5475248" y="3616824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5" name="TextBox 1414">
            <a:extLst>
              <a:ext uri="{FF2B5EF4-FFF2-40B4-BE49-F238E27FC236}">
                <a16:creationId xmlns:a16="http://schemas.microsoft.com/office/drawing/2014/main" id="{0DAE81D8-6CEB-232A-CDF7-96C678E1F497}"/>
              </a:ext>
            </a:extLst>
          </p:cNvPr>
          <p:cNvSpPr txBox="1"/>
          <p:nvPr/>
        </p:nvSpPr>
        <p:spPr>
          <a:xfrm>
            <a:off x="5589528" y="3629457"/>
            <a:ext cx="943636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이벤트 타입에 맞는 </a:t>
            </a:r>
            <a:endParaRPr lang="en-US" altLang="ko-KR" sz="600" dirty="0"/>
          </a:p>
          <a:p>
            <a:r>
              <a:rPr lang="en-US" altLang="ko-KR" sz="600" dirty="0"/>
              <a:t>DTO</a:t>
            </a:r>
            <a:r>
              <a:rPr lang="ko-KR" altLang="en-US" sz="600" dirty="0"/>
              <a:t> 생성</a:t>
            </a:r>
          </a:p>
        </p:txBody>
      </p:sp>
      <p:sp>
        <p:nvSpPr>
          <p:cNvPr id="1418" name="직사각형 1417">
            <a:extLst>
              <a:ext uri="{FF2B5EF4-FFF2-40B4-BE49-F238E27FC236}">
                <a16:creationId xmlns:a16="http://schemas.microsoft.com/office/drawing/2014/main" id="{5BE8CAEC-D0B3-EDF7-B969-B6B35EAC1EA2}"/>
              </a:ext>
            </a:extLst>
          </p:cNvPr>
          <p:cNvSpPr/>
          <p:nvPr/>
        </p:nvSpPr>
        <p:spPr>
          <a:xfrm>
            <a:off x="8168405" y="4965499"/>
            <a:ext cx="206081" cy="18341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3" name="사각형: 둥근 모서리 4">
            <a:extLst>
              <a:ext uri="{FF2B5EF4-FFF2-40B4-BE49-F238E27FC236}">
                <a16:creationId xmlns:a16="http://schemas.microsoft.com/office/drawing/2014/main" id="{E98C2932-302B-2B34-0811-65F92F610888}"/>
              </a:ext>
            </a:extLst>
          </p:cNvPr>
          <p:cNvSpPr/>
          <p:nvPr/>
        </p:nvSpPr>
        <p:spPr>
          <a:xfrm>
            <a:off x="2632058" y="4670224"/>
            <a:ext cx="938212" cy="295275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Allcone-api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424" name="직선 연결선 20">
            <a:extLst>
              <a:ext uri="{FF2B5EF4-FFF2-40B4-BE49-F238E27FC236}">
                <a16:creationId xmlns:a16="http://schemas.microsoft.com/office/drawing/2014/main" id="{A91FD55D-D138-3661-6F1C-E62C312B2C78}"/>
              </a:ext>
            </a:extLst>
          </p:cNvPr>
          <p:cNvCxnSpPr>
            <a:cxnSpLocks/>
          </p:cNvCxnSpPr>
          <p:nvPr/>
        </p:nvCxnSpPr>
        <p:spPr>
          <a:xfrm>
            <a:off x="3112660" y="4965499"/>
            <a:ext cx="0" cy="8187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72139682-349A-5A30-CD13-00233A14760D}"/>
              </a:ext>
            </a:extLst>
          </p:cNvPr>
          <p:cNvSpPr/>
          <p:nvPr/>
        </p:nvSpPr>
        <p:spPr>
          <a:xfrm>
            <a:off x="10048" y="5784238"/>
            <a:ext cx="4268366" cy="1015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 상태 업데이트를 위한 체인코드 호출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메소드명에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이벤트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및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핸들러에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위임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 이벤트 처리를 위한 공통로직 처리 함수 호출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메소드명과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이벤트타입에 맞는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주입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PinNo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가지는 운송상태정보 조회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현재 처리중인 이벤트 전의 상태를 가지는 데이터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특정 이벤트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게이트아웃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캔슬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작업완료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에서만 운송이력 저장 서비스 호출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26" name="직사각형 1425">
            <a:extLst>
              <a:ext uri="{FF2B5EF4-FFF2-40B4-BE49-F238E27FC236}">
                <a16:creationId xmlns:a16="http://schemas.microsoft.com/office/drawing/2014/main" id="{16320BC5-D1EF-1F78-5A2F-43D1C5A22266}"/>
              </a:ext>
            </a:extLst>
          </p:cNvPr>
          <p:cNvSpPr/>
          <p:nvPr/>
        </p:nvSpPr>
        <p:spPr>
          <a:xfrm>
            <a:off x="3010228" y="5348959"/>
            <a:ext cx="206081" cy="2484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27" name="직선 화살표 연결선 1426">
            <a:extLst>
              <a:ext uri="{FF2B5EF4-FFF2-40B4-BE49-F238E27FC236}">
                <a16:creationId xmlns:a16="http://schemas.microsoft.com/office/drawing/2014/main" id="{70C9C7D8-4AC0-F2E9-E9D9-7AFC707BB9C2}"/>
              </a:ext>
            </a:extLst>
          </p:cNvPr>
          <p:cNvCxnSpPr>
            <a:cxnSpLocks/>
          </p:cNvCxnSpPr>
          <p:nvPr/>
        </p:nvCxnSpPr>
        <p:spPr>
          <a:xfrm>
            <a:off x="2505585" y="5389614"/>
            <a:ext cx="490722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8" name="말풍선: 사각형 1427">
            <a:extLst>
              <a:ext uri="{FF2B5EF4-FFF2-40B4-BE49-F238E27FC236}">
                <a16:creationId xmlns:a16="http://schemas.microsoft.com/office/drawing/2014/main" id="{02F9AF2C-F450-8596-2F17-5B8E2DAE7E03}"/>
              </a:ext>
            </a:extLst>
          </p:cNvPr>
          <p:cNvSpPr/>
          <p:nvPr/>
        </p:nvSpPr>
        <p:spPr>
          <a:xfrm>
            <a:off x="2814242" y="2193612"/>
            <a:ext cx="1275634" cy="295275"/>
          </a:xfrm>
          <a:prstGeom prst="wedgeRectCallout">
            <a:avLst>
              <a:gd name="adj1" fmla="val -65590"/>
              <a:gd name="adj2" fmla="val 5467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VbsEventType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으로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운송이벤트 타입 확인</a:t>
            </a:r>
          </a:p>
        </p:txBody>
      </p:sp>
      <p:grpSp>
        <p:nvGrpSpPr>
          <p:cNvPr id="1429" name="그룹 1428">
            <a:extLst>
              <a:ext uri="{FF2B5EF4-FFF2-40B4-BE49-F238E27FC236}">
                <a16:creationId xmlns:a16="http://schemas.microsoft.com/office/drawing/2014/main" id="{D95A3A12-47B4-3DE7-6E4C-E8C12FED76B6}"/>
              </a:ext>
            </a:extLst>
          </p:cNvPr>
          <p:cNvGrpSpPr/>
          <p:nvPr/>
        </p:nvGrpSpPr>
        <p:grpSpPr>
          <a:xfrm>
            <a:off x="6274777" y="6081405"/>
            <a:ext cx="1413634" cy="602604"/>
            <a:chOff x="6064595" y="6065748"/>
            <a:chExt cx="1413634" cy="602604"/>
          </a:xfrm>
        </p:grpSpPr>
        <p:sp>
          <p:nvSpPr>
            <p:cNvPr id="1430" name="사각형: 둥근 모서리 4">
              <a:extLst>
                <a:ext uri="{FF2B5EF4-FFF2-40B4-BE49-F238E27FC236}">
                  <a16:creationId xmlns:a16="http://schemas.microsoft.com/office/drawing/2014/main" id="{89269B99-DECA-3BB7-56FC-5CAE6B009999}"/>
                </a:ext>
              </a:extLst>
            </p:cNvPr>
            <p:cNvSpPr/>
            <p:nvPr/>
          </p:nvSpPr>
          <p:spPr>
            <a:xfrm>
              <a:off x="6064595" y="6065748"/>
              <a:ext cx="347853" cy="160326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1431" name="TextBox 1430">
              <a:extLst>
                <a:ext uri="{FF2B5EF4-FFF2-40B4-BE49-F238E27FC236}">
                  <a16:creationId xmlns:a16="http://schemas.microsoft.com/office/drawing/2014/main" id="{CA331391-7D68-8F75-6E28-E14E6D0703E3}"/>
                </a:ext>
              </a:extLst>
            </p:cNvPr>
            <p:cNvSpPr txBox="1"/>
            <p:nvPr/>
          </p:nvSpPr>
          <p:spPr>
            <a:xfrm>
              <a:off x="6274777" y="6086005"/>
              <a:ext cx="120345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Accio</a:t>
              </a:r>
              <a:r>
                <a:rPr lang="en-US" altLang="ko-KR" dirty="0">
                  <a:solidFill>
                    <a:schemeClr val="tx1"/>
                  </a:solidFill>
                </a:rPr>
                <a:t> Blockchain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2" name="사각형: 둥근 모서리 4">
              <a:extLst>
                <a:ext uri="{FF2B5EF4-FFF2-40B4-BE49-F238E27FC236}">
                  <a16:creationId xmlns:a16="http://schemas.microsoft.com/office/drawing/2014/main" id="{5B6977E9-65DB-E7EA-D3B2-DD3E5F05A648}"/>
                </a:ext>
              </a:extLst>
            </p:cNvPr>
            <p:cNvSpPr/>
            <p:nvPr/>
          </p:nvSpPr>
          <p:spPr>
            <a:xfrm>
              <a:off x="6064595" y="6286887"/>
              <a:ext cx="347853" cy="16032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1433" name="TextBox 1432">
              <a:extLst>
                <a:ext uri="{FF2B5EF4-FFF2-40B4-BE49-F238E27FC236}">
                  <a16:creationId xmlns:a16="http://schemas.microsoft.com/office/drawing/2014/main" id="{935A1186-41B4-CDF9-A722-7CE17BF1F24F}"/>
                </a:ext>
              </a:extLst>
            </p:cNvPr>
            <p:cNvSpPr txBox="1"/>
            <p:nvPr/>
          </p:nvSpPr>
          <p:spPr>
            <a:xfrm>
              <a:off x="6318297" y="6308317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bctrans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4" name="사각형: 둥근 모서리 4">
              <a:extLst>
                <a:ext uri="{FF2B5EF4-FFF2-40B4-BE49-F238E27FC236}">
                  <a16:creationId xmlns:a16="http://schemas.microsoft.com/office/drawing/2014/main" id="{8B5CF441-57EA-562B-8107-7EDE5FEC6A77}"/>
                </a:ext>
              </a:extLst>
            </p:cNvPr>
            <p:cNvSpPr/>
            <p:nvPr/>
          </p:nvSpPr>
          <p:spPr>
            <a:xfrm>
              <a:off x="6064595" y="6508026"/>
              <a:ext cx="347853" cy="160326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1435" name="TextBox 1434">
              <a:extLst>
                <a:ext uri="{FF2B5EF4-FFF2-40B4-BE49-F238E27FC236}">
                  <a16:creationId xmlns:a16="http://schemas.microsoft.com/office/drawing/2014/main" id="{BB621EFD-7111-1ACB-1417-DD0D15D455A6}"/>
                </a:ext>
              </a:extLst>
            </p:cNvPr>
            <p:cNvSpPr txBox="1"/>
            <p:nvPr/>
          </p:nvSpPr>
          <p:spPr>
            <a:xfrm>
              <a:off x="6318297" y="6533020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en-US" altLang="ko-KR" dirty="0" err="1">
                  <a:solidFill>
                    <a:schemeClr val="tx1"/>
                  </a:solidFill>
                </a:rPr>
                <a:t>allcone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3" name="말풍선: 사각형 1427">
            <a:extLst>
              <a:ext uri="{FF2B5EF4-FFF2-40B4-BE49-F238E27FC236}">
                <a16:creationId xmlns:a16="http://schemas.microsoft.com/office/drawing/2014/main" id="{194120F8-6EBA-87F6-E167-A5E8410A4F10}"/>
              </a:ext>
            </a:extLst>
          </p:cNvPr>
          <p:cNvSpPr/>
          <p:nvPr/>
        </p:nvSpPr>
        <p:spPr>
          <a:xfrm>
            <a:off x="993335" y="2925960"/>
            <a:ext cx="1275634" cy="295275"/>
          </a:xfrm>
          <a:prstGeom prst="wedgeRectCallout">
            <a:avLst>
              <a:gd name="adj1" fmla="val 51123"/>
              <a:gd name="adj2" fmla="val -76345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en-US" altLang="ko-KR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voConverter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통해 해당 메소드에 맞는 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VO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변환</a:t>
            </a: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D626B675-686E-89AB-1618-A5CE76345C99}"/>
              </a:ext>
            </a:extLst>
          </p:cNvPr>
          <p:cNvSpPr/>
          <p:nvPr/>
        </p:nvSpPr>
        <p:spPr>
          <a:xfrm>
            <a:off x="6751915" y="3097866"/>
            <a:ext cx="206081" cy="3311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9B4576C3-2C29-986C-3180-F602BC2E1F65}"/>
              </a:ext>
            </a:extLst>
          </p:cNvPr>
          <p:cNvCxnSpPr>
            <a:cxnSpLocks/>
          </p:cNvCxnSpPr>
          <p:nvPr/>
        </p:nvCxnSpPr>
        <p:spPr>
          <a:xfrm>
            <a:off x="5467201" y="3131354"/>
            <a:ext cx="12847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>
            <a:extLst>
              <a:ext uri="{FF2B5EF4-FFF2-40B4-BE49-F238E27FC236}">
                <a16:creationId xmlns:a16="http://schemas.microsoft.com/office/drawing/2014/main" id="{21F23C2D-B4CE-5278-D024-A866D4082BB6}"/>
              </a:ext>
            </a:extLst>
          </p:cNvPr>
          <p:cNvSpPr txBox="1"/>
          <p:nvPr/>
        </p:nvSpPr>
        <p:spPr>
          <a:xfrm>
            <a:off x="5651573" y="3159396"/>
            <a:ext cx="97114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이전</a:t>
            </a:r>
            <a:r>
              <a:rPr lang="en-US" altLang="ko-KR" sz="600" dirty="0"/>
              <a:t> </a:t>
            </a:r>
            <a:r>
              <a:rPr lang="ko-KR" altLang="en-US" sz="600" dirty="0"/>
              <a:t>운송상태정보 조회 요청</a:t>
            </a:r>
            <a:r>
              <a:rPr lang="en-US" altLang="ko-KR" sz="600" dirty="0"/>
              <a:t> </a:t>
            </a:r>
            <a:r>
              <a:rPr lang="en-US" altLang="ko-KR" sz="600" baseline="30000" dirty="0"/>
              <a:t>4)</a:t>
            </a:r>
            <a:endParaRPr lang="ko-KR" altLang="en-US" sz="600" baseline="30000" dirty="0"/>
          </a:p>
        </p:txBody>
      </p:sp>
      <p:sp>
        <p:nvSpPr>
          <p:cNvPr id="1408" name="TextBox 1407">
            <a:extLst>
              <a:ext uri="{FF2B5EF4-FFF2-40B4-BE49-F238E27FC236}">
                <a16:creationId xmlns:a16="http://schemas.microsoft.com/office/drawing/2014/main" id="{B03B24AF-863D-42DC-A8EC-38231D0FCBF0}"/>
              </a:ext>
            </a:extLst>
          </p:cNvPr>
          <p:cNvSpPr txBox="1"/>
          <p:nvPr/>
        </p:nvSpPr>
        <p:spPr>
          <a:xfrm>
            <a:off x="5699920" y="3421900"/>
            <a:ext cx="88073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이전</a:t>
            </a:r>
            <a:r>
              <a:rPr lang="en-US" altLang="ko-KR" sz="600" dirty="0"/>
              <a:t> </a:t>
            </a:r>
            <a:r>
              <a:rPr lang="ko-KR" altLang="en-US" sz="600" dirty="0"/>
              <a:t>운송상태정보 데이터</a:t>
            </a:r>
            <a:endParaRPr lang="ko-KR" altLang="en-US" sz="600" baseline="30000" dirty="0"/>
          </a:p>
        </p:txBody>
      </p:sp>
      <p:sp>
        <p:nvSpPr>
          <p:cNvPr id="1411" name="직사각형 1410">
            <a:extLst>
              <a:ext uri="{FF2B5EF4-FFF2-40B4-BE49-F238E27FC236}">
                <a16:creationId xmlns:a16="http://schemas.microsoft.com/office/drawing/2014/main" id="{EF426E51-771A-4504-E0D6-0BD41F7BE9D2}"/>
              </a:ext>
            </a:extLst>
          </p:cNvPr>
          <p:cNvSpPr/>
          <p:nvPr/>
        </p:nvSpPr>
        <p:spPr>
          <a:xfrm>
            <a:off x="6763235" y="3912134"/>
            <a:ext cx="206081" cy="2220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2" name="직선 화살표 연결선 1411">
            <a:extLst>
              <a:ext uri="{FF2B5EF4-FFF2-40B4-BE49-F238E27FC236}">
                <a16:creationId xmlns:a16="http://schemas.microsoft.com/office/drawing/2014/main" id="{9693F631-EA7B-9AEA-3474-B0C1CAB57A19}"/>
              </a:ext>
            </a:extLst>
          </p:cNvPr>
          <p:cNvCxnSpPr>
            <a:cxnSpLocks/>
          </p:cNvCxnSpPr>
          <p:nvPr/>
        </p:nvCxnSpPr>
        <p:spPr>
          <a:xfrm>
            <a:off x="5467201" y="3995492"/>
            <a:ext cx="1284714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8" name="TextBox 1437">
            <a:extLst>
              <a:ext uri="{FF2B5EF4-FFF2-40B4-BE49-F238E27FC236}">
                <a16:creationId xmlns:a16="http://schemas.microsoft.com/office/drawing/2014/main" id="{CEDEB80A-79B0-B23B-B103-23F5AB2819F1}"/>
              </a:ext>
            </a:extLst>
          </p:cNvPr>
          <p:cNvSpPr txBox="1"/>
          <p:nvPr/>
        </p:nvSpPr>
        <p:spPr>
          <a:xfrm>
            <a:off x="5687736" y="4039065"/>
            <a:ext cx="88073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운송상태 업데이트 요청</a:t>
            </a:r>
            <a:endParaRPr lang="ko-KR" altLang="en-US" sz="600" baseline="30000" dirty="0"/>
          </a:p>
        </p:txBody>
      </p:sp>
      <p:cxnSp>
        <p:nvCxnSpPr>
          <p:cNvPr id="1439" name="직선 화살표 연결선 1438">
            <a:extLst>
              <a:ext uri="{FF2B5EF4-FFF2-40B4-BE49-F238E27FC236}">
                <a16:creationId xmlns:a16="http://schemas.microsoft.com/office/drawing/2014/main" id="{C2E7AFFE-47DF-941E-5CE0-6D65BCAA4DA7}"/>
              </a:ext>
            </a:extLst>
          </p:cNvPr>
          <p:cNvCxnSpPr>
            <a:cxnSpLocks/>
          </p:cNvCxnSpPr>
          <p:nvPr/>
        </p:nvCxnSpPr>
        <p:spPr>
          <a:xfrm>
            <a:off x="6981396" y="4034852"/>
            <a:ext cx="534950" cy="1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0" name="원통형 60">
            <a:extLst>
              <a:ext uri="{FF2B5EF4-FFF2-40B4-BE49-F238E27FC236}">
                <a16:creationId xmlns:a16="http://schemas.microsoft.com/office/drawing/2014/main" id="{BF06C340-86FC-CA3D-59B6-DE8743E46DF2}"/>
              </a:ext>
            </a:extLst>
          </p:cNvPr>
          <p:cNvSpPr/>
          <p:nvPr/>
        </p:nvSpPr>
        <p:spPr>
          <a:xfrm>
            <a:off x="7537172" y="3913132"/>
            <a:ext cx="462007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41" name="TextBox 1440">
            <a:extLst>
              <a:ext uri="{FF2B5EF4-FFF2-40B4-BE49-F238E27FC236}">
                <a16:creationId xmlns:a16="http://schemas.microsoft.com/office/drawing/2014/main" id="{97EFBB2B-35F3-6C20-DD22-4EDC1E65912C}"/>
              </a:ext>
            </a:extLst>
          </p:cNvPr>
          <p:cNvSpPr txBox="1"/>
          <p:nvPr/>
        </p:nvSpPr>
        <p:spPr>
          <a:xfrm>
            <a:off x="7455450" y="4165610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43" name="TextBox 1442">
            <a:extLst>
              <a:ext uri="{FF2B5EF4-FFF2-40B4-BE49-F238E27FC236}">
                <a16:creationId xmlns:a16="http://schemas.microsoft.com/office/drawing/2014/main" id="{EBB9F2F2-88C7-A44D-9C87-12C3C4DD30D1}"/>
              </a:ext>
            </a:extLst>
          </p:cNvPr>
          <p:cNvSpPr txBox="1"/>
          <p:nvPr/>
        </p:nvSpPr>
        <p:spPr>
          <a:xfrm>
            <a:off x="6822208" y="3839789"/>
            <a:ext cx="88073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운송상태 업데이트</a:t>
            </a:r>
            <a:endParaRPr lang="ko-KR" altLang="en-US" sz="600" baseline="30000" dirty="0"/>
          </a:p>
        </p:txBody>
      </p:sp>
      <p:sp>
        <p:nvSpPr>
          <p:cNvPr id="1445" name="사각형: 둥근 모서리 6">
            <a:extLst>
              <a:ext uri="{FF2B5EF4-FFF2-40B4-BE49-F238E27FC236}">
                <a16:creationId xmlns:a16="http://schemas.microsoft.com/office/drawing/2014/main" id="{4BD4ED29-CCED-4A46-0962-1CB8930ED8E8}"/>
              </a:ext>
            </a:extLst>
          </p:cNvPr>
          <p:cNvSpPr/>
          <p:nvPr/>
        </p:nvSpPr>
        <p:spPr>
          <a:xfrm>
            <a:off x="6928040" y="4444779"/>
            <a:ext cx="1244346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vbsTransLogService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446" name="직선 연결선 23">
            <a:extLst>
              <a:ext uri="{FF2B5EF4-FFF2-40B4-BE49-F238E27FC236}">
                <a16:creationId xmlns:a16="http://schemas.microsoft.com/office/drawing/2014/main" id="{2AA363E9-4F6B-D69C-5310-E4E612B55EC7}"/>
              </a:ext>
            </a:extLst>
          </p:cNvPr>
          <p:cNvCxnSpPr>
            <a:cxnSpLocks/>
          </p:cNvCxnSpPr>
          <p:nvPr/>
        </p:nvCxnSpPr>
        <p:spPr>
          <a:xfrm>
            <a:off x="7550213" y="4749495"/>
            <a:ext cx="0" cy="109063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8" name="직사각형 1447">
            <a:extLst>
              <a:ext uri="{FF2B5EF4-FFF2-40B4-BE49-F238E27FC236}">
                <a16:creationId xmlns:a16="http://schemas.microsoft.com/office/drawing/2014/main" id="{9F9C9401-1EA6-ADE9-503E-3BFCFBCAF888}"/>
              </a:ext>
            </a:extLst>
          </p:cNvPr>
          <p:cNvSpPr/>
          <p:nvPr/>
        </p:nvSpPr>
        <p:spPr>
          <a:xfrm>
            <a:off x="7435200" y="4816767"/>
            <a:ext cx="206081" cy="2940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49" name="직선 화살표 연결선 1448">
            <a:extLst>
              <a:ext uri="{FF2B5EF4-FFF2-40B4-BE49-F238E27FC236}">
                <a16:creationId xmlns:a16="http://schemas.microsoft.com/office/drawing/2014/main" id="{C7C90449-6156-8F09-66B8-3D66E57DD5DE}"/>
              </a:ext>
            </a:extLst>
          </p:cNvPr>
          <p:cNvCxnSpPr>
            <a:cxnSpLocks/>
          </p:cNvCxnSpPr>
          <p:nvPr/>
        </p:nvCxnSpPr>
        <p:spPr>
          <a:xfrm>
            <a:off x="7643343" y="4965499"/>
            <a:ext cx="525062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2" name="직선 화살표 연결선 1451">
            <a:extLst>
              <a:ext uri="{FF2B5EF4-FFF2-40B4-BE49-F238E27FC236}">
                <a16:creationId xmlns:a16="http://schemas.microsoft.com/office/drawing/2014/main" id="{4805D4BD-98DF-F901-76DA-18638667533C}"/>
              </a:ext>
            </a:extLst>
          </p:cNvPr>
          <p:cNvCxnSpPr>
            <a:cxnSpLocks/>
          </p:cNvCxnSpPr>
          <p:nvPr/>
        </p:nvCxnSpPr>
        <p:spPr>
          <a:xfrm>
            <a:off x="5475248" y="4877572"/>
            <a:ext cx="1956697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4" name="TextBox 1453">
            <a:extLst>
              <a:ext uri="{FF2B5EF4-FFF2-40B4-BE49-F238E27FC236}">
                <a16:creationId xmlns:a16="http://schemas.microsoft.com/office/drawing/2014/main" id="{45F29DCB-4B27-EA02-407B-F69CE2DDE60C}"/>
              </a:ext>
            </a:extLst>
          </p:cNvPr>
          <p:cNvSpPr txBox="1"/>
          <p:nvPr/>
        </p:nvSpPr>
        <p:spPr>
          <a:xfrm>
            <a:off x="5673191" y="4749746"/>
            <a:ext cx="88073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운송로그 저장 요청</a:t>
            </a:r>
            <a:endParaRPr lang="ko-KR" altLang="en-US" sz="600" baseline="30000" dirty="0"/>
          </a:p>
        </p:txBody>
      </p:sp>
      <p:sp>
        <p:nvSpPr>
          <p:cNvPr id="1455" name="TextBox 1454">
            <a:extLst>
              <a:ext uri="{FF2B5EF4-FFF2-40B4-BE49-F238E27FC236}">
                <a16:creationId xmlns:a16="http://schemas.microsoft.com/office/drawing/2014/main" id="{E482730B-B6CF-DA11-07F1-4AD8BEDED8B0}"/>
              </a:ext>
            </a:extLst>
          </p:cNvPr>
          <p:cNvSpPr txBox="1"/>
          <p:nvPr/>
        </p:nvSpPr>
        <p:spPr>
          <a:xfrm>
            <a:off x="7493751" y="4839756"/>
            <a:ext cx="88073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운송로그 저장</a:t>
            </a:r>
            <a:endParaRPr lang="ko-KR" altLang="en-US" sz="600" baseline="30000" dirty="0"/>
          </a:p>
        </p:txBody>
      </p:sp>
      <p:sp>
        <p:nvSpPr>
          <p:cNvPr id="1456" name="원통형 60">
            <a:extLst>
              <a:ext uri="{FF2B5EF4-FFF2-40B4-BE49-F238E27FC236}">
                <a16:creationId xmlns:a16="http://schemas.microsoft.com/office/drawing/2014/main" id="{739C9511-DB4D-1492-68BB-54995979C55C}"/>
              </a:ext>
            </a:extLst>
          </p:cNvPr>
          <p:cNvSpPr/>
          <p:nvPr/>
        </p:nvSpPr>
        <p:spPr>
          <a:xfrm>
            <a:off x="8576173" y="4930645"/>
            <a:ext cx="462007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57" name="TextBox 1456">
            <a:extLst>
              <a:ext uri="{FF2B5EF4-FFF2-40B4-BE49-F238E27FC236}">
                <a16:creationId xmlns:a16="http://schemas.microsoft.com/office/drawing/2014/main" id="{8ADBA857-77BD-1245-A3E5-6B869AB84394}"/>
              </a:ext>
            </a:extLst>
          </p:cNvPr>
          <p:cNvSpPr txBox="1"/>
          <p:nvPr/>
        </p:nvSpPr>
        <p:spPr>
          <a:xfrm>
            <a:off x="8494451" y="5183123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58" name="직선 화살표 연결선 1457">
            <a:extLst>
              <a:ext uri="{FF2B5EF4-FFF2-40B4-BE49-F238E27FC236}">
                <a16:creationId xmlns:a16="http://schemas.microsoft.com/office/drawing/2014/main" id="{35D23284-971A-D7FB-BDFD-33E218A45FF5}"/>
              </a:ext>
            </a:extLst>
          </p:cNvPr>
          <p:cNvCxnSpPr>
            <a:cxnSpLocks/>
            <a:endCxn id="1456" idx="2"/>
          </p:cNvCxnSpPr>
          <p:nvPr/>
        </p:nvCxnSpPr>
        <p:spPr>
          <a:xfrm>
            <a:off x="8374486" y="5039628"/>
            <a:ext cx="201687" cy="1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0" name="사각형: 둥근 모서리 6">
            <a:extLst>
              <a:ext uri="{FF2B5EF4-FFF2-40B4-BE49-F238E27FC236}">
                <a16:creationId xmlns:a16="http://schemas.microsoft.com/office/drawing/2014/main" id="{5785BF9F-A3DD-4977-322A-0615DE880F5B}"/>
              </a:ext>
            </a:extLst>
          </p:cNvPr>
          <p:cNvSpPr/>
          <p:nvPr/>
        </p:nvSpPr>
        <p:spPr>
          <a:xfrm>
            <a:off x="5762374" y="5137002"/>
            <a:ext cx="1244346" cy="295275"/>
          </a:xfrm>
          <a:prstGeom prst="roundRect">
            <a:avLst/>
          </a:prstGeom>
          <a:solidFill>
            <a:schemeClr val="tx2">
              <a:lumMod val="25000"/>
              <a:lumOff val="75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9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vbsTransHistory</a:t>
            </a:r>
            <a:endParaRPr lang="en-US" altLang="ko-KR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9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Service</a:t>
            </a:r>
            <a:endParaRPr lang="ko-KR" altLang="en-US" sz="9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61" name="직사각형 1460">
            <a:extLst>
              <a:ext uri="{FF2B5EF4-FFF2-40B4-BE49-F238E27FC236}">
                <a16:creationId xmlns:a16="http://schemas.microsoft.com/office/drawing/2014/main" id="{AB9B254B-9679-9393-F858-0147C024FD6C}"/>
              </a:ext>
            </a:extLst>
          </p:cNvPr>
          <p:cNvSpPr/>
          <p:nvPr/>
        </p:nvSpPr>
        <p:spPr>
          <a:xfrm>
            <a:off x="4876399" y="5089793"/>
            <a:ext cx="2357114" cy="626187"/>
          </a:xfrm>
          <a:prstGeom prst="rect">
            <a:avLst/>
          </a:prstGeom>
          <a:solidFill>
            <a:srgbClr val="C00000">
              <a:alpha val="7000"/>
            </a:srgb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62" name="모서리가 접힌 도형[F] 1461">
            <a:extLst>
              <a:ext uri="{FF2B5EF4-FFF2-40B4-BE49-F238E27FC236}">
                <a16:creationId xmlns:a16="http://schemas.microsoft.com/office/drawing/2014/main" id="{82C124B8-90D2-8141-29E0-51127C012225}"/>
              </a:ext>
            </a:extLst>
          </p:cNvPr>
          <p:cNvSpPr/>
          <p:nvPr/>
        </p:nvSpPr>
        <p:spPr>
          <a:xfrm>
            <a:off x="4876399" y="5088406"/>
            <a:ext cx="354584" cy="154947"/>
          </a:xfrm>
          <a:prstGeom prst="foldedCorne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opt</a:t>
            </a:r>
            <a:endParaRPr kumimoji="1" lang="ko-Kore-KR" altLang="en-US" sz="8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63" name="직선 화살표 연결선 1462">
            <a:extLst>
              <a:ext uri="{FF2B5EF4-FFF2-40B4-BE49-F238E27FC236}">
                <a16:creationId xmlns:a16="http://schemas.microsoft.com/office/drawing/2014/main" id="{4BF06A33-0773-0DA3-DC45-DBEE6F0ED3DD}"/>
              </a:ext>
            </a:extLst>
          </p:cNvPr>
          <p:cNvCxnSpPr>
            <a:cxnSpLocks/>
          </p:cNvCxnSpPr>
          <p:nvPr/>
        </p:nvCxnSpPr>
        <p:spPr>
          <a:xfrm>
            <a:off x="5482940" y="5304813"/>
            <a:ext cx="290675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5" name="TextBox 1464">
            <a:extLst>
              <a:ext uri="{FF2B5EF4-FFF2-40B4-BE49-F238E27FC236}">
                <a16:creationId xmlns:a16="http://schemas.microsoft.com/office/drawing/2014/main" id="{E39789F2-F102-CD10-DD94-F62DBDCBD8A8}"/>
              </a:ext>
            </a:extLst>
          </p:cNvPr>
          <p:cNvSpPr txBox="1"/>
          <p:nvPr/>
        </p:nvSpPr>
        <p:spPr>
          <a:xfrm>
            <a:off x="4926802" y="5785725"/>
            <a:ext cx="1352890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>
                <a:solidFill>
                  <a:srgbClr val="C00000"/>
                </a:solidFill>
                <a:highlight>
                  <a:srgbClr val="FFFF00"/>
                </a:highlight>
              </a:rPr>
              <a:t>GateOut</a:t>
            </a:r>
            <a:r>
              <a:rPr lang="en-US" altLang="ko-KR" sz="600" dirty="0">
                <a:solidFill>
                  <a:srgbClr val="C00000"/>
                </a:solidFill>
                <a:highlight>
                  <a:srgbClr val="FFFF00"/>
                </a:highlight>
              </a:rPr>
              <a:t>, </a:t>
            </a:r>
            <a:r>
              <a:rPr lang="en-US" altLang="ko-KR" sz="600" dirty="0" err="1">
                <a:solidFill>
                  <a:srgbClr val="C00000"/>
                </a:solidFill>
                <a:highlight>
                  <a:srgbClr val="FFFF00"/>
                </a:highlight>
              </a:rPr>
              <a:t>JobDone</a:t>
            </a:r>
            <a:r>
              <a:rPr lang="en-US" altLang="ko-KR" sz="600" dirty="0">
                <a:solidFill>
                  <a:srgbClr val="C00000"/>
                </a:solidFill>
                <a:highlight>
                  <a:srgbClr val="FFFF00"/>
                </a:highlight>
              </a:rPr>
              <a:t>, </a:t>
            </a:r>
            <a:r>
              <a:rPr lang="en-US" altLang="ko-KR" sz="600" dirty="0" err="1">
                <a:solidFill>
                  <a:srgbClr val="C00000"/>
                </a:solidFill>
                <a:highlight>
                  <a:srgbClr val="FFFF00"/>
                </a:highlight>
              </a:rPr>
              <a:t>CancelInOut</a:t>
            </a:r>
            <a:r>
              <a:rPr lang="en-US" altLang="ko-KR" sz="600" dirty="0">
                <a:solidFill>
                  <a:srgbClr val="C00000"/>
                </a:solidFill>
                <a:highlight>
                  <a:srgbClr val="FFFF00"/>
                </a:highlight>
              </a:rPr>
              <a:t> </a:t>
            </a:r>
            <a:r>
              <a:rPr lang="ko-KR" altLang="en-US" sz="600" dirty="0">
                <a:solidFill>
                  <a:srgbClr val="C00000"/>
                </a:solidFill>
                <a:highlight>
                  <a:srgbClr val="FFFF00"/>
                </a:highlight>
              </a:rPr>
              <a:t>이벤트에서만 운송이력 저장 </a:t>
            </a:r>
            <a:endParaRPr lang="ko-KR" altLang="en-US" sz="600" baseline="30000" dirty="0">
              <a:solidFill>
                <a:srgbClr val="C00000"/>
              </a:solidFill>
              <a:highlight>
                <a:srgbClr val="FFFF00"/>
              </a:highlight>
            </a:endParaRPr>
          </a:p>
        </p:txBody>
      </p:sp>
      <p:sp>
        <p:nvSpPr>
          <p:cNvPr id="1466" name="TextBox 1465">
            <a:extLst>
              <a:ext uri="{FF2B5EF4-FFF2-40B4-BE49-F238E27FC236}">
                <a16:creationId xmlns:a16="http://schemas.microsoft.com/office/drawing/2014/main" id="{D1B616ED-7311-6401-5FF9-2E251B7F9CB5}"/>
              </a:ext>
            </a:extLst>
          </p:cNvPr>
          <p:cNvSpPr txBox="1"/>
          <p:nvPr/>
        </p:nvSpPr>
        <p:spPr>
          <a:xfrm>
            <a:off x="5615003" y="4979597"/>
            <a:ext cx="97114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운송이력 저장 </a:t>
            </a:r>
            <a:r>
              <a:rPr lang="en-US" altLang="ko-KR" sz="600" dirty="0"/>
              <a:t> </a:t>
            </a:r>
            <a:r>
              <a:rPr lang="en-US" altLang="ko-KR" sz="600" baseline="30000" dirty="0"/>
              <a:t>5)</a:t>
            </a:r>
            <a:endParaRPr lang="ko-KR" altLang="en-US" sz="600" baseline="30000" dirty="0"/>
          </a:p>
        </p:txBody>
      </p:sp>
    </p:spTree>
    <p:extLst>
      <p:ext uri="{BB962C8B-B14F-4D97-AF65-F5344CB8AC3E}">
        <p14:creationId xmlns:p14="http://schemas.microsoft.com/office/powerpoint/2010/main" val="95022032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AAC7B-FD0E-5751-B8CE-9316402E0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9827E19-EBEE-0840-190D-34ABC89173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C3C1A420-2553-C343-74D3-754460268D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28219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(1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차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b="1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FCEF7297-CD2C-A8A0-1975-03A6430566BE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4A9F8F4D-A3D0-392C-BD90-FA0D24E6F0B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3.1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VBS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개선 사항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0BFDDE48-EFED-8C27-FDA4-9C31C4138A50}"/>
              </a:ext>
            </a:extLst>
          </p:cNvPr>
          <p:cNvSpPr/>
          <p:nvPr/>
        </p:nvSpPr>
        <p:spPr bwMode="auto">
          <a:xfrm>
            <a:off x="444398" y="1468699"/>
            <a:ext cx="8200084" cy="33397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각 서비스 로직별 기능 정리</a:t>
            </a:r>
            <a:endParaRPr lang="en-US" altLang="ko-KR" sz="1400" b="1" dirty="0">
              <a:solidFill>
                <a:srgbClr val="0432FF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335B8926-7A4E-402D-B8EF-6816A0453FF2}"/>
              </a:ext>
            </a:extLst>
          </p:cNvPr>
          <p:cNvSpPr/>
          <p:nvPr/>
        </p:nvSpPr>
        <p:spPr>
          <a:xfrm>
            <a:off x="1341696" y="2666899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VbsInvokeAlarmController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334FCAFC-D950-3584-DD6E-FCC9461BC7CB}"/>
              </a:ext>
            </a:extLst>
          </p:cNvPr>
          <p:cNvSpPr/>
          <p:nvPr/>
        </p:nvSpPr>
        <p:spPr>
          <a:xfrm>
            <a:off x="1341696" y="3286995"/>
            <a:ext cx="1828236" cy="66930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ore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copinoCheckStatus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메시지 길이 검증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(199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자 이상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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150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자 제한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  <a:sym typeface="Wingdings" pitchFamily="2" charset="2"/>
              </a:rPr>
              <a:t>)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VbsEventType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타입 확인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Message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이벤트에 맞는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변환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325FE918-1FCF-D663-2D55-6F5B5EB03169}"/>
              </a:ext>
            </a:extLst>
          </p:cNvPr>
          <p:cNvSpPr/>
          <p:nvPr/>
        </p:nvSpPr>
        <p:spPr>
          <a:xfrm>
            <a:off x="1341696" y="4206240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EventHandler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1AC30AC-0EE6-E0ED-CD07-584B1E0C5DA2}"/>
              </a:ext>
            </a:extLst>
          </p:cNvPr>
          <p:cNvSpPr/>
          <p:nvPr/>
        </p:nvSpPr>
        <p:spPr>
          <a:xfrm>
            <a:off x="1341696" y="3060599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invokeComplete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9445B53-F0B5-D0BF-823C-9ED40AEB6275}"/>
              </a:ext>
            </a:extLst>
          </p:cNvPr>
          <p:cNvSpPr txBox="1"/>
          <p:nvPr/>
        </p:nvSpPr>
        <p:spPr>
          <a:xfrm>
            <a:off x="1049088" y="2389747"/>
            <a:ext cx="1138453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vbs</a:t>
            </a:r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/invoke/alarm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7049D0C-0FFD-1180-0997-1DF146AB9746}"/>
              </a:ext>
            </a:extLst>
          </p:cNvPr>
          <p:cNvCxnSpPr>
            <a:cxnSpLocks/>
            <a:stCxn id="11" idx="2"/>
            <a:endCxn id="3" idx="0"/>
          </p:cNvCxnSpPr>
          <p:nvPr/>
        </p:nvCxnSpPr>
        <p:spPr>
          <a:xfrm>
            <a:off x="2255814" y="2337252"/>
            <a:ext cx="0" cy="32964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02B010D-A345-8B6D-B1AF-707E7EAC8456}"/>
              </a:ext>
            </a:extLst>
          </p:cNvPr>
          <p:cNvSpPr/>
          <p:nvPr/>
        </p:nvSpPr>
        <p:spPr>
          <a:xfrm>
            <a:off x="1341696" y="2029890"/>
            <a:ext cx="1828236" cy="3073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Blockchain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BC31CA11-73F9-C9EB-230D-E2F7BC67D901}"/>
              </a:ext>
            </a:extLst>
          </p:cNvPr>
          <p:cNvCxnSpPr>
            <a:cxnSpLocks/>
          </p:cNvCxnSpPr>
          <p:nvPr/>
        </p:nvCxnSpPr>
        <p:spPr>
          <a:xfrm>
            <a:off x="2255814" y="3956304"/>
            <a:ext cx="0" cy="24993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6503C79B-5063-1513-1347-65FCD58F02F6}"/>
              </a:ext>
            </a:extLst>
          </p:cNvPr>
          <p:cNvSpPr/>
          <p:nvPr/>
        </p:nvSpPr>
        <p:spPr>
          <a:xfrm>
            <a:off x="1341696" y="4826331"/>
            <a:ext cx="1828236" cy="7849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최신 상태시간 조회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운송상태 데이터 조회 요청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이벤트 타입에 맞는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생성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상태 업데이트 요청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운송로그 생성 및 저장 요청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 아웃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취소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작업완료 건은 운송 이력 저장 요청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FDD9962-FB15-B574-21C7-F0D57884C4AE}"/>
              </a:ext>
            </a:extLst>
          </p:cNvPr>
          <p:cNvSpPr/>
          <p:nvPr/>
        </p:nvSpPr>
        <p:spPr>
          <a:xfrm>
            <a:off x="1341696" y="4599936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handleTransEvent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F7EF9F1-A6A6-6569-FD43-5BB98BE7A64C}"/>
              </a:ext>
            </a:extLst>
          </p:cNvPr>
          <p:cNvSpPr/>
          <p:nvPr/>
        </p:nvSpPr>
        <p:spPr>
          <a:xfrm>
            <a:off x="1341696" y="604721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getByPinNo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183220D3-8789-290F-A81C-931B18B9A92C}"/>
              </a:ext>
            </a:extLst>
          </p:cNvPr>
          <p:cNvCxnSpPr>
            <a:cxnSpLocks/>
            <a:stCxn id="14" idx="1"/>
            <a:endCxn id="42" idx="1"/>
          </p:cNvCxnSpPr>
          <p:nvPr/>
        </p:nvCxnSpPr>
        <p:spPr>
          <a:xfrm rot="10800000" flipV="1">
            <a:off x="1340224" y="4713134"/>
            <a:ext cx="1472" cy="1098906"/>
          </a:xfrm>
          <a:prstGeom prst="bentConnector3">
            <a:avLst>
              <a:gd name="adj1" fmla="val 15629891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DC9C661B-D7AE-47CD-FC6D-001162DF46A5}"/>
              </a:ext>
            </a:extLst>
          </p:cNvPr>
          <p:cNvSpPr txBox="1"/>
          <p:nvPr/>
        </p:nvSpPr>
        <p:spPr>
          <a:xfrm>
            <a:off x="2297551" y="3956304"/>
            <a:ext cx="65434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message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E49158A4-9543-0588-71CD-2B2FC66D2CF8}"/>
              </a:ext>
            </a:extLst>
          </p:cNvPr>
          <p:cNvSpPr/>
          <p:nvPr/>
        </p:nvSpPr>
        <p:spPr>
          <a:xfrm>
            <a:off x="3654650" y="4830177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터미널 정보 생성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기본 로그 메시지 생성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현재상태시간 생성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운송로그 데이터 생성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BEB1ABAB-3052-7518-AB7E-42F30C6FAC84}"/>
              </a:ext>
            </a:extLst>
          </p:cNvPr>
          <p:cNvSpPr/>
          <p:nvPr/>
        </p:nvSpPr>
        <p:spPr>
          <a:xfrm>
            <a:off x="3654650" y="460378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saveTransLog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2A965241-42D6-03E8-7B76-3A4106741732}"/>
              </a:ext>
            </a:extLst>
          </p:cNvPr>
          <p:cNvSpPr/>
          <p:nvPr/>
        </p:nvSpPr>
        <p:spPr>
          <a:xfrm>
            <a:off x="3654650" y="2666899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AllconeEPushService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D88EC2FB-05A1-3535-C13A-CE7E367406D0}"/>
              </a:ext>
            </a:extLst>
          </p:cNvPr>
          <p:cNvSpPr/>
          <p:nvPr/>
        </p:nvSpPr>
        <p:spPr>
          <a:xfrm>
            <a:off x="3654650" y="3319993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블록체인으로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부터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수신된 데이터를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Allcone-api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그대로 전송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56F80982-AD02-1F60-742E-EA465D459359}"/>
              </a:ext>
            </a:extLst>
          </p:cNvPr>
          <p:cNvSpPr/>
          <p:nvPr/>
        </p:nvSpPr>
        <p:spPr>
          <a:xfrm>
            <a:off x="3654650" y="3093597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sendVbsAlarm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79892B19-6BF8-5D12-7035-EA7F2D5E76A9}"/>
              </a:ext>
            </a:extLst>
          </p:cNvPr>
          <p:cNvCxnSpPr>
            <a:cxnSpLocks/>
            <a:stCxn id="7" idx="3"/>
            <a:endCxn id="21" idx="1"/>
          </p:cNvCxnSpPr>
          <p:nvPr/>
        </p:nvCxnSpPr>
        <p:spPr>
          <a:xfrm flipV="1">
            <a:off x="3169932" y="2820580"/>
            <a:ext cx="484718" cy="35321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18B54BEB-1B78-0801-4B4C-469CAEBE7BB3}"/>
              </a:ext>
            </a:extLst>
          </p:cNvPr>
          <p:cNvSpPr/>
          <p:nvPr/>
        </p:nvSpPr>
        <p:spPr>
          <a:xfrm>
            <a:off x="1341696" y="6273607"/>
            <a:ext cx="1828236" cy="354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운송상태 데이터 조회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489C860-879A-405C-A699-DF3F410784EA}"/>
              </a:ext>
            </a:extLst>
          </p:cNvPr>
          <p:cNvSpPr/>
          <p:nvPr/>
        </p:nvSpPr>
        <p:spPr>
          <a:xfrm>
            <a:off x="5967603" y="2018109"/>
            <a:ext cx="1828236" cy="227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관련 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및 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VO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정의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id="{5B77CCD4-195A-3FA1-3560-FA7E0BF4B600}"/>
              </a:ext>
            </a:extLst>
          </p:cNvPr>
          <p:cNvSpPr/>
          <p:nvPr/>
        </p:nvSpPr>
        <p:spPr>
          <a:xfrm>
            <a:off x="5967603" y="2540841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*이벤트명 </a:t>
            </a:r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EventDto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503F6FDC-1BF2-74AE-72A5-223D6DEC5575}"/>
              </a:ext>
            </a:extLst>
          </p:cNvPr>
          <p:cNvSpPr/>
          <p:nvPr/>
        </p:nvSpPr>
        <p:spPr>
          <a:xfrm>
            <a:off x="5967603" y="2797477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VbsTruckTransOrder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58E2264C-1197-AD9F-24D5-BD2B62C49479}"/>
              </a:ext>
            </a:extLst>
          </p:cNvPr>
          <p:cNvSpPr/>
          <p:nvPr/>
        </p:nvSpPr>
        <p:spPr>
          <a:xfrm>
            <a:off x="5967603" y="3051487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TransLog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0" name="타원 29">
            <a:extLst>
              <a:ext uri="{FF2B5EF4-FFF2-40B4-BE49-F238E27FC236}">
                <a16:creationId xmlns:a16="http://schemas.microsoft.com/office/drawing/2014/main" id="{1B83AA3E-15A0-1F07-0DCF-9513CEFA5EC4}"/>
              </a:ext>
            </a:extLst>
          </p:cNvPr>
          <p:cNvSpPr/>
          <p:nvPr/>
        </p:nvSpPr>
        <p:spPr>
          <a:xfrm>
            <a:off x="1273377" y="3008690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1</a:t>
            </a:r>
            <a:endParaRPr kumimoji="1" lang="ko-Kore-KR" altLang="en-US" sz="1200" dirty="0"/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63886928-53C0-A245-43FD-E66B2C765A27}"/>
              </a:ext>
            </a:extLst>
          </p:cNvPr>
          <p:cNvSpPr/>
          <p:nvPr/>
        </p:nvSpPr>
        <p:spPr>
          <a:xfrm>
            <a:off x="1273377" y="4548031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2</a:t>
            </a:r>
            <a:endParaRPr kumimoji="1" lang="ko-Kore-KR" altLang="en-US" sz="1200" dirty="0"/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E267F55D-EEE2-BED9-725D-E7F4EAFEA02F}"/>
              </a:ext>
            </a:extLst>
          </p:cNvPr>
          <p:cNvSpPr/>
          <p:nvPr/>
        </p:nvSpPr>
        <p:spPr>
          <a:xfrm>
            <a:off x="1288812" y="6012770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3</a:t>
            </a:r>
            <a:endParaRPr kumimoji="1" lang="ko-Kore-KR" altLang="en-US" sz="1200" dirty="0"/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B08B113C-21B5-C39C-E7B1-71E5F19CA9C9}"/>
              </a:ext>
            </a:extLst>
          </p:cNvPr>
          <p:cNvSpPr/>
          <p:nvPr/>
        </p:nvSpPr>
        <p:spPr>
          <a:xfrm>
            <a:off x="3592426" y="4525012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5</a:t>
            </a:r>
            <a:endParaRPr kumimoji="1" lang="ko-Kore-KR" altLang="en-US" sz="12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73D3D0C0-221C-A04E-E6C8-598AD22A4424}"/>
              </a:ext>
            </a:extLst>
          </p:cNvPr>
          <p:cNvSpPr/>
          <p:nvPr/>
        </p:nvSpPr>
        <p:spPr>
          <a:xfrm>
            <a:off x="3597486" y="3041186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8</a:t>
            </a:r>
            <a:endParaRPr kumimoji="1" lang="ko-Kore-KR" altLang="en-US" sz="1200" dirty="0"/>
          </a:p>
        </p:txBody>
      </p:sp>
      <p:sp>
        <p:nvSpPr>
          <p:cNvPr id="35" name="직사각형 34">
            <a:extLst>
              <a:ext uri="{FF2B5EF4-FFF2-40B4-BE49-F238E27FC236}">
                <a16:creationId xmlns:a16="http://schemas.microsoft.com/office/drawing/2014/main" id="{CF8C6445-1D72-38C5-C8BD-874D9CC8BEDF}"/>
              </a:ext>
            </a:extLst>
          </p:cNvPr>
          <p:cNvSpPr/>
          <p:nvPr/>
        </p:nvSpPr>
        <p:spPr>
          <a:xfrm>
            <a:off x="7845209" y="2540841"/>
            <a:ext cx="926048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-3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:a16="http://schemas.microsoft.com/office/drawing/2014/main" id="{9A2105C3-8659-723B-DA90-2319131DE871}"/>
              </a:ext>
            </a:extLst>
          </p:cNvPr>
          <p:cNvSpPr/>
          <p:nvPr/>
        </p:nvSpPr>
        <p:spPr>
          <a:xfrm>
            <a:off x="7845209" y="2797477"/>
            <a:ext cx="926048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2-5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DD210D2D-FBB7-5152-97AD-49FEA268B90A}"/>
              </a:ext>
            </a:extLst>
          </p:cNvPr>
          <p:cNvSpPr/>
          <p:nvPr/>
        </p:nvSpPr>
        <p:spPr>
          <a:xfrm>
            <a:off x="7845209" y="3051802"/>
            <a:ext cx="926048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5-4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1089C323-064F-F9D4-771B-75E1760A5F52}"/>
              </a:ext>
            </a:extLst>
          </p:cNvPr>
          <p:cNvSpPr txBox="1"/>
          <p:nvPr/>
        </p:nvSpPr>
        <p:spPr>
          <a:xfrm>
            <a:off x="752585" y="5289273"/>
            <a:ext cx="4122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2-2</a:t>
            </a:r>
            <a:r>
              <a:rPr kumimoji="1" lang="ko-KR" altLang="en-US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번</a:t>
            </a:r>
            <a:endParaRPr kumimoji="1" lang="ko-Kore-KR" altLang="en-US" sz="7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0A07F521-642D-0D2C-F436-B5D0CD16D960}"/>
              </a:ext>
            </a:extLst>
          </p:cNvPr>
          <p:cNvCxnSpPr>
            <a:cxnSpLocks/>
          </p:cNvCxnSpPr>
          <p:nvPr/>
        </p:nvCxnSpPr>
        <p:spPr>
          <a:xfrm flipV="1">
            <a:off x="2471711" y="2355988"/>
            <a:ext cx="0" cy="31091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40">
            <a:extLst>
              <a:ext uri="{FF2B5EF4-FFF2-40B4-BE49-F238E27FC236}">
                <a16:creationId xmlns:a16="http://schemas.microsoft.com/office/drawing/2014/main" id="{D9D8C336-7043-7A3E-1D1C-24ED93353D01}"/>
              </a:ext>
            </a:extLst>
          </p:cNvPr>
          <p:cNvSpPr txBox="1"/>
          <p:nvPr/>
        </p:nvSpPr>
        <p:spPr>
          <a:xfrm>
            <a:off x="2452734" y="2452940"/>
            <a:ext cx="1024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ApiResponse.ok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240ED52D-6D3D-797F-268A-4E674FB7452C}"/>
              </a:ext>
            </a:extLst>
          </p:cNvPr>
          <p:cNvSpPr/>
          <p:nvPr/>
        </p:nvSpPr>
        <p:spPr>
          <a:xfrm>
            <a:off x="1340224" y="5658359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</a:rPr>
              <a:t>vbsTruckTransOrderMapper</a:t>
            </a:r>
            <a:endParaRPr kumimoji="1" lang="ko-Kore-KR" altLang="en-US" sz="1100" dirty="0">
              <a:solidFill>
                <a:schemeClr val="tx1"/>
              </a:solidFill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27F04381-FF70-7E41-3489-4DCE8F2D3F59}"/>
              </a:ext>
            </a:extLst>
          </p:cNvPr>
          <p:cNvSpPr/>
          <p:nvPr/>
        </p:nvSpPr>
        <p:spPr>
          <a:xfrm>
            <a:off x="3654650" y="6047210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UpdateEvent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A7CDDC94-B0C2-14C3-FD97-4C64DC9E333A}"/>
              </a:ext>
            </a:extLst>
          </p:cNvPr>
          <p:cNvSpPr/>
          <p:nvPr/>
        </p:nvSpPr>
        <p:spPr>
          <a:xfrm>
            <a:off x="3654650" y="6273606"/>
            <a:ext cx="1828236" cy="35441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bctransDB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 운송상태 업데이트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45" name="꺾인 연결선[E] 44">
            <a:extLst>
              <a:ext uri="{FF2B5EF4-FFF2-40B4-BE49-F238E27FC236}">
                <a16:creationId xmlns:a16="http://schemas.microsoft.com/office/drawing/2014/main" id="{B17CBE9A-478D-5788-026A-21A6FF70A95C}"/>
              </a:ext>
            </a:extLst>
          </p:cNvPr>
          <p:cNvCxnSpPr>
            <a:cxnSpLocks/>
            <a:stCxn id="13" idx="3"/>
            <a:endCxn id="43" idx="1"/>
          </p:cNvCxnSpPr>
          <p:nvPr/>
        </p:nvCxnSpPr>
        <p:spPr>
          <a:xfrm>
            <a:off x="3169932" y="5218821"/>
            <a:ext cx="484718" cy="94158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TextBox 45">
            <a:extLst>
              <a:ext uri="{FF2B5EF4-FFF2-40B4-BE49-F238E27FC236}">
                <a16:creationId xmlns:a16="http://schemas.microsoft.com/office/drawing/2014/main" id="{1F41ECAE-CD6A-0F6B-D81E-AA7F653289D9}"/>
              </a:ext>
            </a:extLst>
          </p:cNvPr>
          <p:cNvSpPr txBox="1"/>
          <p:nvPr/>
        </p:nvSpPr>
        <p:spPr>
          <a:xfrm>
            <a:off x="3375221" y="5683257"/>
            <a:ext cx="412292" cy="2000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2-4</a:t>
            </a:r>
            <a:r>
              <a:rPr kumimoji="1" lang="ko-KR" altLang="en-US" sz="7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번</a:t>
            </a:r>
            <a:endParaRPr kumimoji="1" lang="ko-Kore-KR" altLang="en-US" sz="7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0010EC5C-F2E2-E75B-0E86-60D3D6FEC1F5}"/>
              </a:ext>
            </a:extLst>
          </p:cNvPr>
          <p:cNvSpPr/>
          <p:nvPr/>
        </p:nvSpPr>
        <p:spPr>
          <a:xfrm>
            <a:off x="3597486" y="5983056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/>
              <a:t>4</a:t>
            </a:r>
            <a:endParaRPr kumimoji="1" lang="ko-Kore-KR" altLang="en-US" sz="1200" dirty="0"/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id="{09E634FA-4992-7EF3-C256-57B4D9D088F7}"/>
              </a:ext>
            </a:extLst>
          </p:cNvPr>
          <p:cNvSpPr/>
          <p:nvPr/>
        </p:nvSpPr>
        <p:spPr>
          <a:xfrm>
            <a:off x="3630322" y="4206240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VbsTransLogService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2C88EA1B-5F3F-B447-3E80-BBEE7FB17BDE}"/>
              </a:ext>
            </a:extLst>
          </p:cNvPr>
          <p:cNvCxnSpPr>
            <a:cxnSpLocks/>
            <a:stCxn id="14" idx="3"/>
            <a:endCxn id="48" idx="1"/>
          </p:cNvCxnSpPr>
          <p:nvPr/>
        </p:nvCxnSpPr>
        <p:spPr>
          <a:xfrm flipV="1">
            <a:off x="3169932" y="4359921"/>
            <a:ext cx="460390" cy="353213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>
            <a:extLst>
              <a:ext uri="{FF2B5EF4-FFF2-40B4-BE49-F238E27FC236}">
                <a16:creationId xmlns:a16="http://schemas.microsoft.com/office/drawing/2014/main" id="{CE5AEBA2-ABA7-B5ED-0FD6-668DB75096DA}"/>
              </a:ext>
            </a:extLst>
          </p:cNvPr>
          <p:cNvSpPr/>
          <p:nvPr/>
        </p:nvSpPr>
        <p:spPr>
          <a:xfrm>
            <a:off x="5963207" y="4206240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TransLogMapper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51" name="꺾인 연결선[E] 50">
            <a:extLst>
              <a:ext uri="{FF2B5EF4-FFF2-40B4-BE49-F238E27FC236}">
                <a16:creationId xmlns:a16="http://schemas.microsoft.com/office/drawing/2014/main" id="{138A58F0-C2E1-5BED-BCAE-121E6C0E9C76}"/>
              </a:ext>
            </a:extLst>
          </p:cNvPr>
          <p:cNvCxnSpPr>
            <a:cxnSpLocks/>
            <a:stCxn id="20" idx="3"/>
            <a:endCxn id="50" idx="1"/>
          </p:cNvCxnSpPr>
          <p:nvPr/>
        </p:nvCxnSpPr>
        <p:spPr>
          <a:xfrm flipV="1">
            <a:off x="5482886" y="4359921"/>
            <a:ext cx="480321" cy="35705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64145F4E-AA23-57EE-20BF-4AF859514420}"/>
              </a:ext>
            </a:extLst>
          </p:cNvPr>
          <p:cNvSpPr/>
          <p:nvPr/>
        </p:nvSpPr>
        <p:spPr>
          <a:xfrm>
            <a:off x="5974068" y="4827154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bctransDB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운송로그 업데이트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id="{59389632-93E4-94CD-98ED-F5FEDC7A49BD}"/>
              </a:ext>
            </a:extLst>
          </p:cNvPr>
          <p:cNvSpPr/>
          <p:nvPr/>
        </p:nvSpPr>
        <p:spPr>
          <a:xfrm>
            <a:off x="5974068" y="4600758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saveTransLog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44ABB7AB-1865-BCE2-21E2-B4F86A6E520B}"/>
              </a:ext>
            </a:extLst>
          </p:cNvPr>
          <p:cNvSpPr/>
          <p:nvPr/>
        </p:nvSpPr>
        <p:spPr>
          <a:xfrm>
            <a:off x="5911844" y="4521989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6</a:t>
            </a:r>
            <a:endParaRPr kumimoji="1" lang="ko-Kore-KR" altLang="en-US" sz="1200" dirty="0"/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id="{57741B57-9A40-9A4B-ADF6-32BA4AAD8C49}"/>
              </a:ext>
            </a:extLst>
          </p:cNvPr>
          <p:cNvSpPr/>
          <p:nvPr/>
        </p:nvSpPr>
        <p:spPr>
          <a:xfrm>
            <a:off x="5974068" y="2275839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*이벤트명 </a:t>
            </a:r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EvenVO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244F423-496A-4766-2570-1FD138854606}"/>
              </a:ext>
            </a:extLst>
          </p:cNvPr>
          <p:cNvSpPr/>
          <p:nvPr/>
        </p:nvSpPr>
        <p:spPr>
          <a:xfrm>
            <a:off x="7851674" y="2275839"/>
            <a:ext cx="926048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AFA49762-1C82-111B-00C6-7F57616CC292}"/>
              </a:ext>
            </a:extLst>
          </p:cNvPr>
          <p:cNvSpPr/>
          <p:nvPr/>
        </p:nvSpPr>
        <p:spPr>
          <a:xfrm>
            <a:off x="5974068" y="5508844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</a:rPr>
              <a:t>VbsTransHistoryService</a:t>
            </a:r>
            <a:endParaRPr kumimoji="1" lang="ko-Kore-KR" altLang="en-US" sz="1200" dirty="0">
              <a:solidFill>
                <a:schemeClr val="tx1"/>
              </a:solidFill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D6143B03-B86B-775B-1404-88542101F22B}"/>
              </a:ext>
            </a:extLst>
          </p:cNvPr>
          <p:cNvSpPr/>
          <p:nvPr/>
        </p:nvSpPr>
        <p:spPr>
          <a:xfrm>
            <a:off x="5984929" y="6129758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bctransDB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운송이력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D810EECA-C898-1349-E8CF-F6CA8FA74A3F}"/>
              </a:ext>
            </a:extLst>
          </p:cNvPr>
          <p:cNvSpPr/>
          <p:nvPr/>
        </p:nvSpPr>
        <p:spPr>
          <a:xfrm>
            <a:off x="5984929" y="5903362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saveTransHistory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62" name="꺾인 연결선[E] 61">
            <a:extLst>
              <a:ext uri="{FF2B5EF4-FFF2-40B4-BE49-F238E27FC236}">
                <a16:creationId xmlns:a16="http://schemas.microsoft.com/office/drawing/2014/main" id="{8F3A70DB-75EE-2E18-89C0-C0A93C1D8FCE}"/>
              </a:ext>
            </a:extLst>
          </p:cNvPr>
          <p:cNvCxnSpPr>
            <a:cxnSpLocks/>
            <a:endCxn id="58" idx="1"/>
          </p:cNvCxnSpPr>
          <p:nvPr/>
        </p:nvCxnSpPr>
        <p:spPr>
          <a:xfrm>
            <a:off x="3168460" y="5449354"/>
            <a:ext cx="2805608" cy="21317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0" name="타원 1409">
            <a:extLst>
              <a:ext uri="{FF2B5EF4-FFF2-40B4-BE49-F238E27FC236}">
                <a16:creationId xmlns:a16="http://schemas.microsoft.com/office/drawing/2014/main" id="{BF9CBF01-96B0-06A4-9A5E-2F482FD18119}"/>
              </a:ext>
            </a:extLst>
          </p:cNvPr>
          <p:cNvSpPr/>
          <p:nvPr/>
        </p:nvSpPr>
        <p:spPr>
          <a:xfrm>
            <a:off x="5925161" y="5833208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7</a:t>
            </a:r>
            <a:endParaRPr kumimoji="1" lang="ko-Kore-KR" altLang="en-US" sz="1200" dirty="0"/>
          </a:p>
        </p:txBody>
      </p:sp>
      <p:sp>
        <p:nvSpPr>
          <p:cNvPr id="1411" name="타원 1410">
            <a:extLst>
              <a:ext uri="{FF2B5EF4-FFF2-40B4-BE49-F238E27FC236}">
                <a16:creationId xmlns:a16="http://schemas.microsoft.com/office/drawing/2014/main" id="{3151EA49-C2A8-D69B-29C9-46E092936CEC}"/>
              </a:ext>
            </a:extLst>
          </p:cNvPr>
          <p:cNvSpPr/>
          <p:nvPr/>
        </p:nvSpPr>
        <p:spPr>
          <a:xfrm>
            <a:off x="2569675" y="2342039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200" dirty="0"/>
              <a:t>9</a:t>
            </a:r>
            <a:endParaRPr kumimoji="1" lang="ko-Kore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17742532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F1D5DA-D190-640E-DD91-F637F6C29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A1CFD77-56E0-3D54-4B8E-8E89D30509C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25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4FA01F1C-67CE-AEC8-9227-B808F7B99A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7752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DD5277B5-2001-AABF-15B0-DB9B0313BA3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35BD216B-9125-9F19-12BC-77D76CF196D7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 사항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53BAD2A9-A211-6D56-FC72-2A26D6E9B3C3}"/>
              </a:ext>
            </a:extLst>
          </p:cNvPr>
          <p:cNvSpPr/>
          <p:nvPr/>
        </p:nvSpPr>
        <p:spPr bwMode="auto">
          <a:xfrm>
            <a:off x="444398" y="1468699"/>
            <a:ext cx="8200084" cy="33397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</a:t>
            </a:r>
            <a:r>
              <a:rPr lang="en-US" altLang="ko-KR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요청 행위별 </a:t>
            </a:r>
            <a:r>
              <a:rPr lang="en-US" altLang="ko-KR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VO</a:t>
            </a:r>
            <a:r>
              <a:rPr lang="ko-KR" altLang="en-US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의 재정의</a:t>
            </a:r>
            <a:endParaRPr lang="en-US" altLang="ko-KR" sz="1400" b="1" dirty="0">
              <a:solidFill>
                <a:srgbClr val="0432FF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21EC8B21-A99F-C518-6BBA-24EB7D716FC2}"/>
              </a:ext>
            </a:extLst>
          </p:cNvPr>
          <p:cNvSpPr txBox="1">
            <a:spLocks/>
          </p:cNvSpPr>
          <p:nvPr/>
        </p:nvSpPr>
        <p:spPr>
          <a:xfrm>
            <a:off x="4541541" y="6583039"/>
            <a:ext cx="60915" cy="123111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8A6435E3-587D-01DF-B463-33B4B87D197F}"/>
              </a:ext>
            </a:extLst>
          </p:cNvPr>
          <p:cNvGrpSpPr/>
          <p:nvPr/>
        </p:nvGrpSpPr>
        <p:grpSpPr>
          <a:xfrm>
            <a:off x="1596825" y="2808254"/>
            <a:ext cx="5950346" cy="1073747"/>
            <a:chOff x="249286" y="930625"/>
            <a:chExt cx="5950346" cy="1073747"/>
          </a:xfrm>
        </p:grpSpPr>
        <p:pic>
          <p:nvPicPr>
            <p:cNvPr id="18" name="그림 17" descr="텍스트, 스크린샷, 폰트이(가) 표시된 사진&#10;&#10;AI가 생성한 콘텐츠는 부정확할 수 있습니다.">
              <a:extLst>
                <a:ext uri="{FF2B5EF4-FFF2-40B4-BE49-F238E27FC236}">
                  <a16:creationId xmlns:a16="http://schemas.microsoft.com/office/drawing/2014/main" id="{8D42837D-6A5F-5146-03F5-8024382BA13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9286" y="930625"/>
              <a:ext cx="5950346" cy="1073747"/>
            </a:xfrm>
            <a:prstGeom prst="rect">
              <a:avLst/>
            </a:prstGeom>
          </p:spPr>
        </p:pic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id="{8B00E307-4F76-A84C-0852-C1C4EA1368D9}"/>
                </a:ext>
              </a:extLst>
            </p:cNvPr>
            <p:cNvSpPr/>
            <p:nvPr/>
          </p:nvSpPr>
          <p:spPr>
            <a:xfrm>
              <a:off x="4855464" y="1508760"/>
              <a:ext cx="1179576" cy="2194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82AF86C-713A-01A2-664D-0FB1BF2CFB90}"/>
                </a:ext>
              </a:extLst>
            </p:cNvPr>
            <p:cNvSpPr/>
            <p:nvPr/>
          </p:nvSpPr>
          <p:spPr>
            <a:xfrm>
              <a:off x="1962587" y="1508760"/>
              <a:ext cx="588589" cy="219456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R" altLang="en-US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19C56E94-E8A2-9013-029B-1DD1699E22C1}"/>
              </a:ext>
            </a:extLst>
          </p:cNvPr>
          <p:cNvSpPr txBox="1"/>
          <p:nvPr/>
        </p:nvSpPr>
        <p:spPr>
          <a:xfrm>
            <a:off x="199192" y="1832464"/>
            <a:ext cx="8450664" cy="1298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데이터 형식을 지정해주기 위해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Bridge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역할을 해줄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“ConvertType”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Util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라이브러리로</a:t>
            </a:r>
            <a:endParaRPr kumimoji="1" lang="en-US" altLang="ko-KR" sz="12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ConvertType.from(</a:t>
            </a:r>
            <a:r>
              <a:rPr kumimoji="1" lang="en-US" altLang="ko-KR" sz="1200" b="1" dirty="0">
                <a:solidFill>
                  <a:srgbClr val="FF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{Map Object}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).to(</a:t>
            </a:r>
            <a:r>
              <a:rPr kumimoji="1" lang="en-US" altLang="ko-KR" sz="1200" b="1" dirty="0">
                <a:solidFill>
                  <a:srgbClr val="FF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{DTO}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 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구조로 선언하여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1200" b="1" dirty="0">
                <a:solidFill>
                  <a:srgbClr val="FF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{Map}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에서 원하는 형태의 </a:t>
            </a:r>
            <a:r>
              <a:rPr kumimoji="1" lang="en-US" altLang="ko-KR" sz="1200" b="1" dirty="0">
                <a:solidFill>
                  <a:srgbClr val="FF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{DTO}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변환할 수 있음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변환 된 </a:t>
            </a:r>
            <a:r>
              <a:rPr kumimoji="1" lang="en-US" altLang="ko-KR" sz="1200" b="1" dirty="0">
                <a:solidFill>
                  <a:srgbClr val="FF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{DTO}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는 행위에 맞게 캡슐화가 되어 안정성 있게 서비스 운용이 가능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kumimoji="1" lang="en-US" altLang="ko-KR" sz="12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>
              <a:lnSpc>
                <a:spcPct val="150000"/>
              </a:lnSpc>
            </a:pP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D03AC03A-C069-2DF6-2847-76D2002C26B0}"/>
              </a:ext>
            </a:extLst>
          </p:cNvPr>
          <p:cNvSpPr/>
          <p:nvPr/>
        </p:nvSpPr>
        <p:spPr>
          <a:xfrm>
            <a:off x="1876611" y="3382286"/>
            <a:ext cx="881582" cy="202629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27" name="그림 26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DE4FF86-463F-1A7F-3248-3FBD8B2131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96825" y="4271406"/>
            <a:ext cx="5950346" cy="2235789"/>
          </a:xfrm>
          <a:prstGeom prst="rect">
            <a:avLst/>
          </a:prstGeom>
        </p:spPr>
      </p:pic>
      <p:sp>
        <p:nvSpPr>
          <p:cNvPr id="28" name="직사각형 27">
            <a:extLst>
              <a:ext uri="{FF2B5EF4-FFF2-40B4-BE49-F238E27FC236}">
                <a16:creationId xmlns:a16="http://schemas.microsoft.com/office/drawing/2014/main" id="{1953D7DB-62AC-5EB9-8642-A879A7574EFA}"/>
              </a:ext>
            </a:extLst>
          </p:cNvPr>
          <p:cNvSpPr/>
          <p:nvPr/>
        </p:nvSpPr>
        <p:spPr>
          <a:xfrm>
            <a:off x="4898080" y="5203997"/>
            <a:ext cx="1182086" cy="185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D62E87CA-77EB-5A33-F434-2021DF4F2A22}"/>
              </a:ext>
            </a:extLst>
          </p:cNvPr>
          <p:cNvSpPr/>
          <p:nvPr/>
        </p:nvSpPr>
        <p:spPr>
          <a:xfrm>
            <a:off x="4719477" y="4475761"/>
            <a:ext cx="1034118" cy="18530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0" name="아래쪽 화살표[D] 29">
            <a:extLst>
              <a:ext uri="{FF2B5EF4-FFF2-40B4-BE49-F238E27FC236}">
                <a16:creationId xmlns:a16="http://schemas.microsoft.com/office/drawing/2014/main" id="{0C00CC23-0AD7-11CE-9721-060A03BE7EE7}"/>
              </a:ext>
            </a:extLst>
          </p:cNvPr>
          <p:cNvSpPr/>
          <p:nvPr/>
        </p:nvSpPr>
        <p:spPr>
          <a:xfrm>
            <a:off x="4052455" y="3948545"/>
            <a:ext cx="1011381" cy="263237"/>
          </a:xfrm>
          <a:prstGeom prst="downArrow">
            <a:avLst/>
          </a:prstGeom>
          <a:solidFill>
            <a:srgbClr val="FF0000"/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85588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A855D9-27B1-362C-387A-7054652B06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0EB57D2-DDEB-1376-1C3A-EECF8C62A6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26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172BD2FF-15D9-274B-CB86-49F841B69A8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7752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403C955E-92B5-DC44-7F14-EC843EE45FF6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556E7EB4-3804-7107-78FC-E0AB086D6DC7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 사항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9CB8DEE6-D438-F876-DF72-1AFF7734D48E}"/>
              </a:ext>
            </a:extLst>
          </p:cNvPr>
          <p:cNvSpPr/>
          <p:nvPr/>
        </p:nvSpPr>
        <p:spPr bwMode="auto">
          <a:xfrm>
            <a:off x="444398" y="1468699"/>
            <a:ext cx="8200084" cy="33397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</a:t>
            </a:r>
            <a:r>
              <a:rPr lang="en-US" altLang="ko-KR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기능별 함수 재정의</a:t>
            </a:r>
            <a:endParaRPr lang="en-US" altLang="ko-KR" sz="1400" b="1" dirty="0">
              <a:solidFill>
                <a:srgbClr val="0432FF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CBBBC84B-17BD-CA65-D944-F61AB815ECBB}"/>
              </a:ext>
            </a:extLst>
          </p:cNvPr>
          <p:cNvSpPr txBox="1">
            <a:spLocks/>
          </p:cNvSpPr>
          <p:nvPr/>
        </p:nvSpPr>
        <p:spPr>
          <a:xfrm>
            <a:off x="4541541" y="6583039"/>
            <a:ext cx="60915" cy="123111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000866E2-017E-3C3C-0493-8A6252A277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8456" y="2985313"/>
            <a:ext cx="6366612" cy="326639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94E083-4B33-81A4-EAE7-396A4225C90C}"/>
              </a:ext>
            </a:extLst>
          </p:cNvPr>
          <p:cNvSpPr txBox="1"/>
          <p:nvPr/>
        </p:nvSpPr>
        <p:spPr>
          <a:xfrm>
            <a:off x="367764" y="6172573"/>
            <a:ext cx="8207996" cy="3218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예시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TSS </a:t>
            </a:r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 생성</a:t>
            </a:r>
            <a:endParaRPr kumimoji="1" lang="en-US" altLang="ko-KR" sz="14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AAE88DA-40CC-4707-A68E-7F3158613812}"/>
              </a:ext>
            </a:extLst>
          </p:cNvPr>
          <p:cNvSpPr txBox="1"/>
          <p:nvPr/>
        </p:nvSpPr>
        <p:spPr>
          <a:xfrm>
            <a:off x="341644" y="1811784"/>
            <a:ext cx="8207996" cy="11737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예시와 같이 함수를 기능별로 재정의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서비스 레이어 내에서 기능별로 분류를 하였기 때문에 코드 가독성과 유지보수 난이도가 낮아 질 수 있는 장점이 있음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분류 기준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: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서비스 레이어의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Core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가 되는 메서드는 기능별로 나누어 정의하였음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171450" indent="-171450" algn="just">
              <a:lnSpc>
                <a:spcPct val="150000"/>
              </a:lnSpc>
              <a:buFontTx/>
              <a:buChar char="-"/>
            </a:pP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그 외 서비스 레이어 내 공통 기능은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Core Method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와 구분을 위해 함수형 인터페이스로 설계 하여 정의</a:t>
            </a:r>
            <a:endParaRPr kumimoji="1" lang="en-US" altLang="ko-KR" sz="12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9E93E78-2564-FF82-CE93-12E969EBE0A9}"/>
              </a:ext>
            </a:extLst>
          </p:cNvPr>
          <p:cNvSpPr txBox="1"/>
          <p:nvPr/>
        </p:nvSpPr>
        <p:spPr>
          <a:xfrm>
            <a:off x="4566624" y="3771020"/>
            <a:ext cx="269657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900" dirty="0"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위치 정보를 </a:t>
            </a:r>
            <a:r>
              <a:rPr kumimoji="1" lang="en-US" altLang="ko-KR" sz="900" dirty="0"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900" dirty="0"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에 삽입하는 함수형 인터페이스 정의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F3D1492F-171C-C619-EFCD-E7328B2FE5F7}"/>
              </a:ext>
            </a:extLst>
          </p:cNvPr>
          <p:cNvSpPr/>
          <p:nvPr/>
        </p:nvSpPr>
        <p:spPr>
          <a:xfrm>
            <a:off x="1488932" y="3756988"/>
            <a:ext cx="3022152" cy="2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939976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377631-325C-C531-3148-D3671BFC21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ED8EE81-4FE1-A7EA-A553-7A0D8F8D0FE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27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C214DAC2-62CE-8675-228C-1036D9F2457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7752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ED6569B0-1D09-AC1B-DA28-154F187B5D8A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5322DDD9-CF42-2FA6-6AF5-06E32786859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 사항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" name="모서리가 둥근 직사각형 3">
            <a:extLst>
              <a:ext uri="{FF2B5EF4-FFF2-40B4-BE49-F238E27FC236}">
                <a16:creationId xmlns:a16="http://schemas.microsoft.com/office/drawing/2014/main" id="{3636EC90-3651-7E93-E4B6-0C2E5AD6F7F5}"/>
              </a:ext>
            </a:extLst>
          </p:cNvPr>
          <p:cNvSpPr/>
          <p:nvPr/>
        </p:nvSpPr>
        <p:spPr bwMode="auto">
          <a:xfrm>
            <a:off x="444398" y="1468699"/>
            <a:ext cx="8200084" cy="33397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</a:t>
            </a:r>
            <a:r>
              <a:rPr lang="en-US" altLang="ko-KR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r>
              <a:rPr lang="ko-KR" altLang="en-US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기능 분리 및 트랜잭션 설정</a:t>
            </a:r>
            <a:endParaRPr lang="en-US" altLang="ko-KR" sz="1400" b="1" dirty="0">
              <a:solidFill>
                <a:srgbClr val="0432FF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" name="슬라이드 번호 개체 틀 2">
            <a:extLst>
              <a:ext uri="{FF2B5EF4-FFF2-40B4-BE49-F238E27FC236}">
                <a16:creationId xmlns:a16="http://schemas.microsoft.com/office/drawing/2014/main" id="{54AF26EB-17AB-02E2-C445-2127FE7D2B25}"/>
              </a:ext>
            </a:extLst>
          </p:cNvPr>
          <p:cNvSpPr txBox="1">
            <a:spLocks/>
          </p:cNvSpPr>
          <p:nvPr/>
        </p:nvSpPr>
        <p:spPr>
          <a:xfrm>
            <a:off x="4541541" y="6583039"/>
            <a:ext cx="60915" cy="123111"/>
          </a:xfrm>
          <a:prstGeom prst="rect">
            <a:avLst/>
          </a:prstGeom>
        </p:spPr>
        <p:txBody>
          <a:bodyPr/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0687CC3-A650-9B30-8541-D767F007458D}"/>
              </a:ext>
            </a:extLst>
          </p:cNvPr>
          <p:cNvSpPr txBox="1"/>
          <p:nvPr/>
        </p:nvSpPr>
        <p:spPr>
          <a:xfrm>
            <a:off x="180143" y="1800016"/>
            <a:ext cx="8755937" cy="6197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기능별 분리로 인해 간소화된 코드에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DB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격리수준을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”READ COMMITTED”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로 재조정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기존 테이블 단위로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Lock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 되는 현상을 행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(=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레코드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단위로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Lock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을 주어 동일 테이블이더라도 다른 요청이 접근 제어할 수 있도록 변경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7858A00-968D-8FE1-40AB-51F9405F2995}"/>
              </a:ext>
            </a:extLst>
          </p:cNvPr>
          <p:cNvSpPr txBox="1"/>
          <p:nvPr/>
        </p:nvSpPr>
        <p:spPr>
          <a:xfrm>
            <a:off x="120580" y="3568075"/>
            <a:ext cx="4927963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예시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단순 읽기 기능에 대한 </a:t>
            </a:r>
            <a:r>
              <a:rPr kumimoji="1" lang="en-US" altLang="ko-KR" sz="12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readOnly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설정으로 불필요한 데이터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Lock 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방지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모서리가 둥근 직사각형 12">
            <a:extLst>
              <a:ext uri="{FF2B5EF4-FFF2-40B4-BE49-F238E27FC236}">
                <a16:creationId xmlns:a16="http://schemas.microsoft.com/office/drawing/2014/main" id="{85F3F4E7-38CF-C19C-B28E-C3D82A9319D1}"/>
              </a:ext>
            </a:extLst>
          </p:cNvPr>
          <p:cNvSpPr/>
          <p:nvPr/>
        </p:nvSpPr>
        <p:spPr>
          <a:xfrm>
            <a:off x="2415968" y="4320564"/>
            <a:ext cx="1040242" cy="1785668"/>
          </a:xfrm>
          <a:prstGeom prst="roundRect">
            <a:avLst/>
          </a:prstGeom>
          <a:solidFill>
            <a:srgbClr val="2ABBD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모서리가 둥근 직사각형 13">
            <a:extLst>
              <a:ext uri="{FF2B5EF4-FFF2-40B4-BE49-F238E27FC236}">
                <a16:creationId xmlns:a16="http://schemas.microsoft.com/office/drawing/2014/main" id="{607C81BE-E312-5780-D0E8-A4C5F763F8F6}"/>
              </a:ext>
            </a:extLst>
          </p:cNvPr>
          <p:cNvSpPr/>
          <p:nvPr/>
        </p:nvSpPr>
        <p:spPr>
          <a:xfrm>
            <a:off x="202981" y="4602416"/>
            <a:ext cx="974518" cy="1526896"/>
          </a:xfrm>
          <a:prstGeom prst="roundRect">
            <a:avLst/>
          </a:prstGeom>
          <a:solidFill>
            <a:srgbClr val="FFEA86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Queue</a:t>
            </a:r>
            <a:endParaRPr kumimoji="1" lang="ko-KR" altLang="en-US" sz="1200" b="1" dirty="0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5" name="모서리가 둥근 직사각형 14">
            <a:extLst>
              <a:ext uri="{FF2B5EF4-FFF2-40B4-BE49-F238E27FC236}">
                <a16:creationId xmlns:a16="http://schemas.microsoft.com/office/drawing/2014/main" id="{A3D6EA4F-3D38-4CA7-2783-97B7A80729C5}"/>
              </a:ext>
            </a:extLst>
          </p:cNvPr>
          <p:cNvSpPr/>
          <p:nvPr/>
        </p:nvSpPr>
        <p:spPr>
          <a:xfrm>
            <a:off x="398449" y="4935781"/>
            <a:ext cx="58358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사각형: 둥근 모서리 4">
            <a:extLst>
              <a:ext uri="{FF2B5EF4-FFF2-40B4-BE49-F238E27FC236}">
                <a16:creationId xmlns:a16="http://schemas.microsoft.com/office/drawing/2014/main" id="{DA402F3C-FA97-C435-4DEF-2FFDF417E7F4}"/>
              </a:ext>
            </a:extLst>
          </p:cNvPr>
          <p:cNvSpPr/>
          <p:nvPr/>
        </p:nvSpPr>
        <p:spPr>
          <a:xfrm>
            <a:off x="268882" y="4039515"/>
            <a:ext cx="842716" cy="540000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BlockChain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8" name="모서리가 둥근 직사각형 17">
            <a:extLst>
              <a:ext uri="{FF2B5EF4-FFF2-40B4-BE49-F238E27FC236}">
                <a16:creationId xmlns:a16="http://schemas.microsoft.com/office/drawing/2014/main" id="{BFF3ED13-B6DD-F5B9-0C7E-C41E9071AC00}"/>
              </a:ext>
            </a:extLst>
          </p:cNvPr>
          <p:cNvSpPr/>
          <p:nvPr/>
        </p:nvSpPr>
        <p:spPr>
          <a:xfrm>
            <a:off x="398448" y="5314538"/>
            <a:ext cx="58358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모서리가 둥근 직사각형 18">
            <a:extLst>
              <a:ext uri="{FF2B5EF4-FFF2-40B4-BE49-F238E27FC236}">
                <a16:creationId xmlns:a16="http://schemas.microsoft.com/office/drawing/2014/main" id="{7355CCBB-26E8-F0FA-5CEC-02F593963B5A}"/>
              </a:ext>
            </a:extLst>
          </p:cNvPr>
          <p:cNvSpPr/>
          <p:nvPr/>
        </p:nvSpPr>
        <p:spPr>
          <a:xfrm>
            <a:off x="398449" y="5693295"/>
            <a:ext cx="58358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0" name="사각형: 둥근 모서리 5">
            <a:extLst>
              <a:ext uri="{FF2B5EF4-FFF2-40B4-BE49-F238E27FC236}">
                <a16:creationId xmlns:a16="http://schemas.microsoft.com/office/drawing/2014/main" id="{ECCCFAA0-AD34-C1E1-2BAF-3A211F5C09C6}"/>
              </a:ext>
            </a:extLst>
          </p:cNvPr>
          <p:cNvSpPr/>
          <p:nvPr/>
        </p:nvSpPr>
        <p:spPr>
          <a:xfrm>
            <a:off x="1468805" y="4035041"/>
            <a:ext cx="842716" cy="5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64D3ACED-4292-B764-CD64-E5B876266B93}"/>
              </a:ext>
            </a:extLst>
          </p:cNvPr>
          <p:cNvGrpSpPr/>
          <p:nvPr/>
        </p:nvGrpSpPr>
        <p:grpSpPr>
          <a:xfrm>
            <a:off x="2491729" y="4558185"/>
            <a:ext cx="891591" cy="709034"/>
            <a:chOff x="2491729" y="3454174"/>
            <a:chExt cx="891591" cy="709034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86961E8-2CBF-C13F-107C-F47BBDE43B2B}"/>
                </a:ext>
              </a:extLst>
            </p:cNvPr>
            <p:cNvSpPr txBox="1"/>
            <p:nvPr/>
          </p:nvSpPr>
          <p:spPr>
            <a:xfrm>
              <a:off x="2491729" y="3886209"/>
              <a:ext cx="8915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DB Table1</a:t>
              </a:r>
              <a:endPara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23" name="그래픽 22" descr="테이블 윤곽선">
              <a:extLst>
                <a:ext uri="{FF2B5EF4-FFF2-40B4-BE49-F238E27FC236}">
                  <a16:creationId xmlns:a16="http://schemas.microsoft.com/office/drawing/2014/main" id="{169F87B8-3AA2-1AAB-A845-C083D30EC12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027" t="22459" r="8392"/>
            <a:stretch/>
          </p:blipFill>
          <p:spPr>
            <a:xfrm>
              <a:off x="2597042" y="3454174"/>
              <a:ext cx="715630" cy="709033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E306E64-C475-AF3B-735E-DE1F9895A363}"/>
              </a:ext>
            </a:extLst>
          </p:cNvPr>
          <p:cNvGrpSpPr/>
          <p:nvPr/>
        </p:nvGrpSpPr>
        <p:grpSpPr>
          <a:xfrm>
            <a:off x="2491729" y="5397198"/>
            <a:ext cx="891591" cy="709034"/>
            <a:chOff x="2491729" y="4293187"/>
            <a:chExt cx="891591" cy="70903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BA3A9E66-948A-060C-92D5-82A310D6F9FF}"/>
                </a:ext>
              </a:extLst>
            </p:cNvPr>
            <p:cNvSpPr txBox="1"/>
            <p:nvPr/>
          </p:nvSpPr>
          <p:spPr>
            <a:xfrm>
              <a:off x="2491729" y="4725222"/>
              <a:ext cx="89159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DB Table2</a:t>
              </a:r>
              <a:endPara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26" name="그래픽 25" descr="테이블 윤곽선">
              <a:extLst>
                <a:ext uri="{FF2B5EF4-FFF2-40B4-BE49-F238E27FC236}">
                  <a16:creationId xmlns:a16="http://schemas.microsoft.com/office/drawing/2014/main" id="{08F77142-8040-D3C0-CFBE-FA6BA8B234C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8027" t="22459" r="8392"/>
            <a:stretch/>
          </p:blipFill>
          <p:spPr>
            <a:xfrm>
              <a:off x="2597042" y="4293187"/>
              <a:ext cx="715630" cy="709033"/>
            </a:xfrm>
            <a:prstGeom prst="rect">
              <a:avLst/>
            </a:prstGeom>
          </p:spPr>
        </p:pic>
      </p:grp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68D36D8F-5DF9-1EF9-0708-3D638554A2ED}"/>
              </a:ext>
            </a:extLst>
          </p:cNvPr>
          <p:cNvCxnSpPr>
            <a:stCxn id="20" idx="3"/>
            <a:endCxn id="23" idx="1"/>
          </p:cNvCxnSpPr>
          <p:nvPr/>
        </p:nvCxnSpPr>
        <p:spPr>
          <a:xfrm>
            <a:off x="2311521" y="4305041"/>
            <a:ext cx="285521" cy="607661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28" name="꺾인 연결선[E] 27">
            <a:extLst>
              <a:ext uri="{FF2B5EF4-FFF2-40B4-BE49-F238E27FC236}">
                <a16:creationId xmlns:a16="http://schemas.microsoft.com/office/drawing/2014/main" id="{649FDE0C-DFF3-9880-3E56-6CF02FE3522A}"/>
              </a:ext>
            </a:extLst>
          </p:cNvPr>
          <p:cNvCxnSpPr>
            <a:cxnSpLocks/>
            <a:stCxn id="20" idx="3"/>
            <a:endCxn id="26" idx="1"/>
          </p:cNvCxnSpPr>
          <p:nvPr/>
        </p:nvCxnSpPr>
        <p:spPr>
          <a:xfrm>
            <a:off x="2311521" y="4305041"/>
            <a:ext cx="285521" cy="144667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BF9CE2F3-3036-963B-5F29-3E0FCADB4830}"/>
              </a:ext>
            </a:extLst>
          </p:cNvPr>
          <p:cNvSpPr txBox="1"/>
          <p:nvPr/>
        </p:nvSpPr>
        <p:spPr>
          <a:xfrm>
            <a:off x="1850768" y="4634450"/>
            <a:ext cx="634914" cy="5289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요청</a:t>
            </a:r>
            <a:r>
              <a:rPr kumimoji="1" lang="en-US" altLang="ko-KR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</a:t>
            </a:r>
          </a:p>
          <a:p>
            <a:pPr algn="ctr">
              <a:lnSpc>
                <a:spcPct val="150000"/>
              </a:lnSpc>
            </a:pP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처리 중</a:t>
            </a:r>
            <a:endParaRPr kumimoji="1"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EA3FB7E-25D1-2011-231F-0CDAAC17DF41}"/>
              </a:ext>
            </a:extLst>
          </p:cNvPr>
          <p:cNvSpPr txBox="1"/>
          <p:nvPr/>
        </p:nvSpPr>
        <p:spPr>
          <a:xfrm>
            <a:off x="1137665" y="4651956"/>
            <a:ext cx="63491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처리 중</a:t>
            </a:r>
            <a:endParaRPr kumimoji="1"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31" name="꺾인 연결선[E] 30">
            <a:extLst>
              <a:ext uri="{FF2B5EF4-FFF2-40B4-BE49-F238E27FC236}">
                <a16:creationId xmlns:a16="http://schemas.microsoft.com/office/drawing/2014/main" id="{0CC10166-BBBA-B096-7D37-DFAD962CD947}"/>
              </a:ext>
            </a:extLst>
          </p:cNvPr>
          <p:cNvCxnSpPr>
            <a:cxnSpLocks/>
            <a:stCxn id="18" idx="3"/>
            <a:endCxn id="20" idx="2"/>
          </p:cNvCxnSpPr>
          <p:nvPr/>
        </p:nvCxnSpPr>
        <p:spPr>
          <a:xfrm flipV="1">
            <a:off x="982034" y="4575041"/>
            <a:ext cx="908129" cy="894138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2" name="곱하기 31">
            <a:extLst>
              <a:ext uri="{FF2B5EF4-FFF2-40B4-BE49-F238E27FC236}">
                <a16:creationId xmlns:a16="http://schemas.microsoft.com/office/drawing/2014/main" id="{2CA5A54A-E754-57D1-6A0F-A839BD8CE9EE}"/>
              </a:ext>
            </a:extLst>
          </p:cNvPr>
          <p:cNvSpPr/>
          <p:nvPr/>
        </p:nvSpPr>
        <p:spPr>
          <a:xfrm>
            <a:off x="1351951" y="5372667"/>
            <a:ext cx="214616" cy="1990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070B428C-FBBC-AF77-B515-37C755C5972F}"/>
              </a:ext>
            </a:extLst>
          </p:cNvPr>
          <p:cNvSpPr txBox="1"/>
          <p:nvPr/>
        </p:nvSpPr>
        <p:spPr>
          <a:xfrm>
            <a:off x="909432" y="5479643"/>
            <a:ext cx="1067250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 </a:t>
            </a:r>
            <a:r>
              <a:rPr kumimoji="1" lang="ko-KR" altLang="en-US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처리까지 대기</a:t>
            </a:r>
            <a:endParaRPr kumimoji="1" lang="en-US" altLang="ko-KR" sz="700" dirty="0">
              <a:solidFill>
                <a:srgbClr val="FF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D3300B15-2C41-5F13-3CCD-2365489E701C}"/>
              </a:ext>
            </a:extLst>
          </p:cNvPr>
          <p:cNvCxnSpPr>
            <a:cxnSpLocks/>
            <a:stCxn id="19" idx="3"/>
            <a:endCxn id="20" idx="2"/>
          </p:cNvCxnSpPr>
          <p:nvPr/>
        </p:nvCxnSpPr>
        <p:spPr>
          <a:xfrm flipV="1">
            <a:off x="982035" y="4575041"/>
            <a:ext cx="908128" cy="1272895"/>
          </a:xfrm>
          <a:prstGeom prst="bentConnector2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5" name="곱하기 34">
            <a:extLst>
              <a:ext uri="{FF2B5EF4-FFF2-40B4-BE49-F238E27FC236}">
                <a16:creationId xmlns:a16="http://schemas.microsoft.com/office/drawing/2014/main" id="{3DE24E03-B1B0-DCBF-2D44-B06C7E8F8C3C}"/>
              </a:ext>
            </a:extLst>
          </p:cNvPr>
          <p:cNvSpPr/>
          <p:nvPr/>
        </p:nvSpPr>
        <p:spPr>
          <a:xfrm>
            <a:off x="1351951" y="5751715"/>
            <a:ext cx="214616" cy="199026"/>
          </a:xfrm>
          <a:prstGeom prst="mathMultiply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B24D4A0D-A896-9B23-6FEE-289EAE6F6687}"/>
              </a:ext>
            </a:extLst>
          </p:cNvPr>
          <p:cNvSpPr txBox="1"/>
          <p:nvPr/>
        </p:nvSpPr>
        <p:spPr>
          <a:xfrm>
            <a:off x="909432" y="5859756"/>
            <a:ext cx="1067250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 </a:t>
            </a:r>
            <a:r>
              <a:rPr kumimoji="1" lang="ko-KR" altLang="en-US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처리까지 대기</a:t>
            </a:r>
            <a:endParaRPr kumimoji="1" lang="en-US" altLang="ko-KR" sz="700" dirty="0">
              <a:solidFill>
                <a:srgbClr val="FF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54C1B6E-8765-781A-E158-203EB3FB0BAE}"/>
              </a:ext>
            </a:extLst>
          </p:cNvPr>
          <p:cNvSpPr txBox="1"/>
          <p:nvPr/>
        </p:nvSpPr>
        <p:spPr>
          <a:xfrm>
            <a:off x="3184710" y="4583998"/>
            <a:ext cx="106725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 </a:t>
            </a:r>
            <a:r>
              <a:rPr kumimoji="1" lang="ko-KR" altLang="en-US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처리완료까지 </a:t>
            </a:r>
            <a:r>
              <a:rPr kumimoji="1" lang="en-US" altLang="ko-KR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Table Lock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EE82E7-E47F-AC6B-4228-3EBEAE456D18}"/>
              </a:ext>
            </a:extLst>
          </p:cNvPr>
          <p:cNvSpPr txBox="1"/>
          <p:nvPr/>
        </p:nvSpPr>
        <p:spPr>
          <a:xfrm>
            <a:off x="3184710" y="5455002"/>
            <a:ext cx="1067250" cy="398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 </a:t>
            </a:r>
            <a:r>
              <a:rPr kumimoji="1" lang="ko-KR" altLang="en-US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처리완료까지 </a:t>
            </a:r>
            <a:r>
              <a:rPr kumimoji="1" lang="en-US" altLang="ko-KR" sz="700" dirty="0">
                <a:solidFill>
                  <a:srgbClr val="FF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Table Lock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07890653-D3F4-B42F-5AF1-938DCFFDE2D7}"/>
              </a:ext>
            </a:extLst>
          </p:cNvPr>
          <p:cNvSpPr txBox="1"/>
          <p:nvPr/>
        </p:nvSpPr>
        <p:spPr>
          <a:xfrm>
            <a:off x="1124278" y="6213178"/>
            <a:ext cx="1822090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[AS_IS]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0" name="모서리가 둥근 직사각형 39">
            <a:extLst>
              <a:ext uri="{FF2B5EF4-FFF2-40B4-BE49-F238E27FC236}">
                <a16:creationId xmlns:a16="http://schemas.microsoft.com/office/drawing/2014/main" id="{A8919920-18F5-9539-BE7D-D927566EF297}"/>
              </a:ext>
            </a:extLst>
          </p:cNvPr>
          <p:cNvSpPr/>
          <p:nvPr/>
        </p:nvSpPr>
        <p:spPr>
          <a:xfrm>
            <a:off x="7105029" y="4328808"/>
            <a:ext cx="1040242" cy="1785668"/>
          </a:xfrm>
          <a:prstGeom prst="roundRect">
            <a:avLst/>
          </a:prstGeom>
          <a:solidFill>
            <a:srgbClr val="2ABBDF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1" name="모서리가 둥근 직사각형 40">
            <a:extLst>
              <a:ext uri="{FF2B5EF4-FFF2-40B4-BE49-F238E27FC236}">
                <a16:creationId xmlns:a16="http://schemas.microsoft.com/office/drawing/2014/main" id="{0BDE9F96-25F6-AC4D-57AD-F2161090B2F9}"/>
              </a:ext>
            </a:extLst>
          </p:cNvPr>
          <p:cNvSpPr/>
          <p:nvPr/>
        </p:nvSpPr>
        <p:spPr>
          <a:xfrm>
            <a:off x="4892042" y="4610660"/>
            <a:ext cx="974518" cy="1526896"/>
          </a:xfrm>
          <a:prstGeom prst="roundRect">
            <a:avLst/>
          </a:prstGeom>
          <a:solidFill>
            <a:srgbClr val="FFEA86">
              <a:alpha val="5019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algn="ctr"/>
            <a:r>
              <a:rPr kumimoji="1" lang="en-US" altLang="ko-KR" sz="1200" b="1" dirty="0">
                <a:solidFill>
                  <a:schemeClr val="tx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Queue</a:t>
            </a:r>
            <a:endParaRPr kumimoji="1" lang="ko-KR" altLang="en-US" sz="1200" b="1" dirty="0">
              <a:solidFill>
                <a:schemeClr val="tx1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2" name="모서리가 둥근 직사각형 41">
            <a:extLst>
              <a:ext uri="{FF2B5EF4-FFF2-40B4-BE49-F238E27FC236}">
                <a16:creationId xmlns:a16="http://schemas.microsoft.com/office/drawing/2014/main" id="{00FC08FF-B944-2670-D393-1057632688B5}"/>
              </a:ext>
            </a:extLst>
          </p:cNvPr>
          <p:cNvSpPr/>
          <p:nvPr/>
        </p:nvSpPr>
        <p:spPr>
          <a:xfrm>
            <a:off x="5087510" y="4944025"/>
            <a:ext cx="58358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3" name="사각형: 둥근 모서리 4">
            <a:extLst>
              <a:ext uri="{FF2B5EF4-FFF2-40B4-BE49-F238E27FC236}">
                <a16:creationId xmlns:a16="http://schemas.microsoft.com/office/drawing/2014/main" id="{683F38E7-6B00-4F5C-B837-D686B36EC505}"/>
              </a:ext>
            </a:extLst>
          </p:cNvPr>
          <p:cNvSpPr/>
          <p:nvPr/>
        </p:nvSpPr>
        <p:spPr>
          <a:xfrm>
            <a:off x="4957943" y="4047759"/>
            <a:ext cx="842716" cy="540000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BlockChain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4" name="모서리가 둥근 직사각형 43">
            <a:extLst>
              <a:ext uri="{FF2B5EF4-FFF2-40B4-BE49-F238E27FC236}">
                <a16:creationId xmlns:a16="http://schemas.microsoft.com/office/drawing/2014/main" id="{9097FC1E-5955-70FD-BF29-6CE207BDB280}"/>
              </a:ext>
            </a:extLst>
          </p:cNvPr>
          <p:cNvSpPr/>
          <p:nvPr/>
        </p:nvSpPr>
        <p:spPr>
          <a:xfrm>
            <a:off x="5087509" y="5322782"/>
            <a:ext cx="58358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5" name="모서리가 둥근 직사각형 44">
            <a:extLst>
              <a:ext uri="{FF2B5EF4-FFF2-40B4-BE49-F238E27FC236}">
                <a16:creationId xmlns:a16="http://schemas.microsoft.com/office/drawing/2014/main" id="{3586B335-0BE7-BE73-6801-DB2C361EECFB}"/>
              </a:ext>
            </a:extLst>
          </p:cNvPr>
          <p:cNvSpPr/>
          <p:nvPr/>
        </p:nvSpPr>
        <p:spPr>
          <a:xfrm>
            <a:off x="5087510" y="5701539"/>
            <a:ext cx="583586" cy="30928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ko-KR" altLang="en-US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105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</a:t>
            </a:r>
            <a:endParaRPr kumimoji="1" lang="ko-KR" altLang="en-US" sz="105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6" name="사각형: 둥근 모서리 5">
            <a:extLst>
              <a:ext uri="{FF2B5EF4-FFF2-40B4-BE49-F238E27FC236}">
                <a16:creationId xmlns:a16="http://schemas.microsoft.com/office/drawing/2014/main" id="{B8552206-D9A0-877B-C12E-B9B03AE79CA8}"/>
              </a:ext>
            </a:extLst>
          </p:cNvPr>
          <p:cNvSpPr/>
          <p:nvPr/>
        </p:nvSpPr>
        <p:spPr>
          <a:xfrm>
            <a:off x="6187573" y="4035041"/>
            <a:ext cx="842716" cy="5400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7ADA2DF-E119-35C3-8E76-6AFC7D8DC02E}"/>
              </a:ext>
            </a:extLst>
          </p:cNvPr>
          <p:cNvGrpSpPr/>
          <p:nvPr/>
        </p:nvGrpSpPr>
        <p:grpSpPr>
          <a:xfrm>
            <a:off x="7180787" y="4566429"/>
            <a:ext cx="891591" cy="709034"/>
            <a:chOff x="3255541" y="3188662"/>
            <a:chExt cx="952198" cy="709034"/>
          </a:xfrm>
        </p:grpSpPr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E5D3649-E35D-9B70-BFD2-A7067DE805E2}"/>
                </a:ext>
              </a:extLst>
            </p:cNvPr>
            <p:cNvSpPr txBox="1"/>
            <p:nvPr/>
          </p:nvSpPr>
          <p:spPr>
            <a:xfrm>
              <a:off x="3255541" y="3620697"/>
              <a:ext cx="952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DB Table1</a:t>
              </a:r>
              <a:endPara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49" name="그래픽 48" descr="테이블 윤곽선">
              <a:extLst>
                <a:ext uri="{FF2B5EF4-FFF2-40B4-BE49-F238E27FC236}">
                  <a16:creationId xmlns:a16="http://schemas.microsoft.com/office/drawing/2014/main" id="{62C5D3F5-99C2-2561-C17E-54DB4505C36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8027" t="22459" r="8392"/>
            <a:stretch/>
          </p:blipFill>
          <p:spPr>
            <a:xfrm>
              <a:off x="3368013" y="3188662"/>
              <a:ext cx="764275" cy="709033"/>
            </a:xfrm>
            <a:prstGeom prst="rect">
              <a:avLst/>
            </a:prstGeom>
          </p:spPr>
        </p:pic>
      </p:grp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43EC47A7-4B3A-C267-F35F-27A74EFDBED3}"/>
              </a:ext>
            </a:extLst>
          </p:cNvPr>
          <p:cNvGrpSpPr/>
          <p:nvPr/>
        </p:nvGrpSpPr>
        <p:grpSpPr>
          <a:xfrm>
            <a:off x="7180787" y="5405442"/>
            <a:ext cx="891591" cy="709034"/>
            <a:chOff x="3255541" y="3188662"/>
            <a:chExt cx="952198" cy="709034"/>
          </a:xfrm>
        </p:grpSpPr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F5A36E2D-DA59-A838-0D43-9BDEB736D14E}"/>
                </a:ext>
              </a:extLst>
            </p:cNvPr>
            <p:cNvSpPr txBox="1"/>
            <p:nvPr/>
          </p:nvSpPr>
          <p:spPr>
            <a:xfrm>
              <a:off x="3255541" y="3620697"/>
              <a:ext cx="952198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kumimoji="1" lang="en-US" altLang="ko-KR" sz="1200" dirty="0">
                  <a:latin typeface="NanumSquareOTF" panose="020B0600000101010101" pitchFamily="34" charset="-127"/>
                  <a:ea typeface="NanumSquareOTF" panose="020B0600000101010101" pitchFamily="34" charset="-127"/>
                </a:rPr>
                <a:t>DB Table2</a:t>
              </a:r>
              <a:endPara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pic>
          <p:nvPicPr>
            <p:cNvPr id="52" name="그래픽 51" descr="테이블 윤곽선">
              <a:extLst>
                <a:ext uri="{FF2B5EF4-FFF2-40B4-BE49-F238E27FC236}">
                  <a16:creationId xmlns:a16="http://schemas.microsoft.com/office/drawing/2014/main" id="{B106B621-5CF5-1F16-6635-495D6EC6BC3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rcRect l="8027" t="22459" r="8392"/>
            <a:stretch/>
          </p:blipFill>
          <p:spPr>
            <a:xfrm>
              <a:off x="3368013" y="3188662"/>
              <a:ext cx="764275" cy="709033"/>
            </a:xfrm>
            <a:prstGeom prst="rect">
              <a:avLst/>
            </a:prstGeom>
          </p:spPr>
        </p:pic>
      </p:grp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76BC0FED-D183-E1BE-4D59-49F81055C3A8}"/>
              </a:ext>
            </a:extLst>
          </p:cNvPr>
          <p:cNvCxnSpPr>
            <a:stCxn id="46" idx="3"/>
            <a:endCxn id="49" idx="1"/>
          </p:cNvCxnSpPr>
          <p:nvPr/>
        </p:nvCxnSpPr>
        <p:spPr>
          <a:xfrm>
            <a:off x="7030289" y="4305041"/>
            <a:ext cx="255814" cy="615905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4" name="꺾인 연결선[E] 53">
            <a:extLst>
              <a:ext uri="{FF2B5EF4-FFF2-40B4-BE49-F238E27FC236}">
                <a16:creationId xmlns:a16="http://schemas.microsoft.com/office/drawing/2014/main" id="{BECC0DEA-0EFF-1CBC-3664-B9C852C3D2FF}"/>
              </a:ext>
            </a:extLst>
          </p:cNvPr>
          <p:cNvCxnSpPr>
            <a:cxnSpLocks/>
            <a:stCxn id="46" idx="3"/>
            <a:endCxn id="52" idx="1"/>
          </p:cNvCxnSpPr>
          <p:nvPr/>
        </p:nvCxnSpPr>
        <p:spPr>
          <a:xfrm>
            <a:off x="7030289" y="4305041"/>
            <a:ext cx="255814" cy="1454918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D2495707-9A9A-DCF7-3990-8F51C98B0FA8}"/>
              </a:ext>
            </a:extLst>
          </p:cNvPr>
          <p:cNvSpPr txBox="1"/>
          <p:nvPr/>
        </p:nvSpPr>
        <p:spPr>
          <a:xfrm>
            <a:off x="5631237" y="4806429"/>
            <a:ext cx="63491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처리 중</a:t>
            </a:r>
            <a:endParaRPr kumimoji="1"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56" name="꺾인 연결선[E] 55">
            <a:extLst>
              <a:ext uri="{FF2B5EF4-FFF2-40B4-BE49-F238E27FC236}">
                <a16:creationId xmlns:a16="http://schemas.microsoft.com/office/drawing/2014/main" id="{65A8FB44-939E-4858-C91F-684D42AD427C}"/>
              </a:ext>
            </a:extLst>
          </p:cNvPr>
          <p:cNvCxnSpPr>
            <a:cxnSpLocks/>
            <a:stCxn id="44" idx="3"/>
            <a:endCxn id="46" idx="2"/>
          </p:cNvCxnSpPr>
          <p:nvPr/>
        </p:nvCxnSpPr>
        <p:spPr>
          <a:xfrm flipV="1">
            <a:off x="5671095" y="4575041"/>
            <a:ext cx="937836" cy="902382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FFFEB12D-96A3-185D-16EE-834AFB52130F}"/>
              </a:ext>
            </a:extLst>
          </p:cNvPr>
          <p:cNvCxnSpPr>
            <a:cxnSpLocks/>
            <a:stCxn id="45" idx="3"/>
            <a:endCxn id="46" idx="2"/>
          </p:cNvCxnSpPr>
          <p:nvPr/>
        </p:nvCxnSpPr>
        <p:spPr>
          <a:xfrm flipV="1">
            <a:off x="5671096" y="4575041"/>
            <a:ext cx="937835" cy="1281139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51276B74-6CB9-503E-1B48-EBC1D4F76704}"/>
              </a:ext>
            </a:extLst>
          </p:cNvPr>
          <p:cNvSpPr txBox="1"/>
          <p:nvPr/>
        </p:nvSpPr>
        <p:spPr>
          <a:xfrm>
            <a:off x="5813339" y="6221422"/>
            <a:ext cx="1822090" cy="34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[TO_BE]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A143EA0D-9117-58D2-DFB3-F8B5C5F39C35}"/>
              </a:ext>
            </a:extLst>
          </p:cNvPr>
          <p:cNvCxnSpPr>
            <a:cxnSpLocks/>
            <a:stCxn id="15" idx="3"/>
            <a:endCxn id="20" idx="1"/>
          </p:cNvCxnSpPr>
          <p:nvPr/>
        </p:nvCxnSpPr>
        <p:spPr>
          <a:xfrm flipV="1">
            <a:off x="982035" y="4305041"/>
            <a:ext cx="486770" cy="785381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0" name="꺾인 연결선[E] 59">
            <a:extLst>
              <a:ext uri="{FF2B5EF4-FFF2-40B4-BE49-F238E27FC236}">
                <a16:creationId xmlns:a16="http://schemas.microsoft.com/office/drawing/2014/main" id="{E71E60A4-215D-28F6-0A42-C4C94E2A3005}"/>
              </a:ext>
            </a:extLst>
          </p:cNvPr>
          <p:cNvCxnSpPr>
            <a:cxnSpLocks/>
            <a:stCxn id="42" idx="3"/>
            <a:endCxn id="46" idx="2"/>
          </p:cNvCxnSpPr>
          <p:nvPr/>
        </p:nvCxnSpPr>
        <p:spPr>
          <a:xfrm flipV="1">
            <a:off x="5671096" y="4575041"/>
            <a:ext cx="937835" cy="523625"/>
          </a:xfrm>
          <a:prstGeom prst="bent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61" name="TextBox 60">
            <a:extLst>
              <a:ext uri="{FF2B5EF4-FFF2-40B4-BE49-F238E27FC236}">
                <a16:creationId xmlns:a16="http://schemas.microsoft.com/office/drawing/2014/main" id="{1881C8E5-8677-175C-B0C6-F24E0A0C4C18}"/>
              </a:ext>
            </a:extLst>
          </p:cNvPr>
          <p:cNvSpPr txBox="1"/>
          <p:nvPr/>
        </p:nvSpPr>
        <p:spPr>
          <a:xfrm>
            <a:off x="5635626" y="5178318"/>
            <a:ext cx="63491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처리 중</a:t>
            </a:r>
            <a:endParaRPr kumimoji="1"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D4335DE-2633-379B-B733-EEB02B2BA8F6}"/>
              </a:ext>
            </a:extLst>
          </p:cNvPr>
          <p:cNvSpPr txBox="1"/>
          <p:nvPr/>
        </p:nvSpPr>
        <p:spPr>
          <a:xfrm>
            <a:off x="5631237" y="5544247"/>
            <a:ext cx="634914" cy="2980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000" b="1" dirty="0">
                <a:solidFill>
                  <a:schemeClr val="tx1">
                    <a:lumMod val="50000"/>
                    <a:lumOff val="50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처리 중</a:t>
            </a:r>
            <a:endParaRPr kumimoji="1" lang="en-US" altLang="ko-KR" sz="1000" b="1" dirty="0">
              <a:solidFill>
                <a:schemeClr val="tx1">
                  <a:lumMod val="50000"/>
                  <a:lumOff val="50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44396F2-33F3-6710-15A7-F7FDDCE910C9}"/>
              </a:ext>
            </a:extLst>
          </p:cNvPr>
          <p:cNvSpPr txBox="1"/>
          <p:nvPr/>
        </p:nvSpPr>
        <p:spPr>
          <a:xfrm>
            <a:off x="7873005" y="4511612"/>
            <a:ext cx="1067250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b="1" dirty="0">
                <a:solidFill>
                  <a:srgbClr val="FF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요청 </a:t>
            </a:r>
            <a:r>
              <a:rPr kumimoji="1" lang="en-US" altLang="ko-KR" sz="700" b="1" dirty="0">
                <a:solidFill>
                  <a:srgbClr val="FF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 Record Lock</a:t>
            </a:r>
          </a:p>
        </p:txBody>
      </p:sp>
      <p:sp>
        <p:nvSpPr>
          <p:cNvPr id="1408" name="TextBox 1407">
            <a:extLst>
              <a:ext uri="{FF2B5EF4-FFF2-40B4-BE49-F238E27FC236}">
                <a16:creationId xmlns:a16="http://schemas.microsoft.com/office/drawing/2014/main" id="{135A7159-ED4F-EA62-6009-342FC5BE88AB}"/>
              </a:ext>
            </a:extLst>
          </p:cNvPr>
          <p:cNvSpPr txBox="1"/>
          <p:nvPr/>
        </p:nvSpPr>
        <p:spPr>
          <a:xfrm>
            <a:off x="7873005" y="4683259"/>
            <a:ext cx="1067250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b="1" dirty="0">
                <a:solidFill>
                  <a:srgbClr val="7030A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요청 </a:t>
            </a:r>
            <a:r>
              <a:rPr kumimoji="1" lang="en-US" altLang="ko-KR" sz="700" b="1" dirty="0">
                <a:solidFill>
                  <a:srgbClr val="7030A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 Record Lock</a:t>
            </a:r>
          </a:p>
        </p:txBody>
      </p:sp>
      <p:sp>
        <p:nvSpPr>
          <p:cNvPr id="1409" name="TextBox 1408">
            <a:extLst>
              <a:ext uri="{FF2B5EF4-FFF2-40B4-BE49-F238E27FC236}">
                <a16:creationId xmlns:a16="http://schemas.microsoft.com/office/drawing/2014/main" id="{5F59C809-4B2E-163A-FA50-87090D04894A}"/>
              </a:ext>
            </a:extLst>
          </p:cNvPr>
          <p:cNvSpPr txBox="1"/>
          <p:nvPr/>
        </p:nvSpPr>
        <p:spPr>
          <a:xfrm>
            <a:off x="7873005" y="4854906"/>
            <a:ext cx="1067250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b="1" dirty="0">
                <a:solidFill>
                  <a:srgbClr val="00B05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요청 </a:t>
            </a:r>
            <a:r>
              <a:rPr kumimoji="1" lang="en-US" altLang="ko-KR" sz="700" b="1" dirty="0">
                <a:solidFill>
                  <a:srgbClr val="00B05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 Record Lock</a:t>
            </a:r>
          </a:p>
        </p:txBody>
      </p:sp>
      <p:sp>
        <p:nvSpPr>
          <p:cNvPr id="1410" name="직사각형 1409">
            <a:extLst>
              <a:ext uri="{FF2B5EF4-FFF2-40B4-BE49-F238E27FC236}">
                <a16:creationId xmlns:a16="http://schemas.microsoft.com/office/drawing/2014/main" id="{6CF2A221-B42F-322A-9C1B-83A0E95DA7E9}"/>
              </a:ext>
            </a:extLst>
          </p:cNvPr>
          <p:cNvSpPr/>
          <p:nvPr/>
        </p:nvSpPr>
        <p:spPr>
          <a:xfrm>
            <a:off x="7322875" y="4575041"/>
            <a:ext cx="643627" cy="149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1" name="직사각형 1410">
            <a:extLst>
              <a:ext uri="{FF2B5EF4-FFF2-40B4-BE49-F238E27FC236}">
                <a16:creationId xmlns:a16="http://schemas.microsoft.com/office/drawing/2014/main" id="{E01CABA7-3948-9E46-8C79-B4A84196BDAA}"/>
              </a:ext>
            </a:extLst>
          </p:cNvPr>
          <p:cNvSpPr/>
          <p:nvPr/>
        </p:nvSpPr>
        <p:spPr>
          <a:xfrm>
            <a:off x="7318700" y="4746230"/>
            <a:ext cx="643627" cy="14988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2" name="직사각형 1411">
            <a:extLst>
              <a:ext uri="{FF2B5EF4-FFF2-40B4-BE49-F238E27FC236}">
                <a16:creationId xmlns:a16="http://schemas.microsoft.com/office/drawing/2014/main" id="{24FE76ED-612C-4174-4C6D-BCDA5E5D5FBD}"/>
              </a:ext>
            </a:extLst>
          </p:cNvPr>
          <p:cNvSpPr/>
          <p:nvPr/>
        </p:nvSpPr>
        <p:spPr>
          <a:xfrm>
            <a:off x="7320788" y="4904893"/>
            <a:ext cx="643627" cy="1498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3" name="TextBox 1412">
            <a:extLst>
              <a:ext uri="{FF2B5EF4-FFF2-40B4-BE49-F238E27FC236}">
                <a16:creationId xmlns:a16="http://schemas.microsoft.com/office/drawing/2014/main" id="{11523D73-8B25-CCB3-5211-4C674D9B12B2}"/>
              </a:ext>
            </a:extLst>
          </p:cNvPr>
          <p:cNvSpPr txBox="1"/>
          <p:nvPr/>
        </p:nvSpPr>
        <p:spPr>
          <a:xfrm>
            <a:off x="7868830" y="5346679"/>
            <a:ext cx="1067250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b="1" dirty="0">
                <a:solidFill>
                  <a:srgbClr val="FF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요청 </a:t>
            </a:r>
            <a:r>
              <a:rPr kumimoji="1" lang="en-US" altLang="ko-KR" sz="700" b="1" dirty="0">
                <a:solidFill>
                  <a:srgbClr val="FF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 Record Lock</a:t>
            </a:r>
          </a:p>
        </p:txBody>
      </p:sp>
      <p:sp>
        <p:nvSpPr>
          <p:cNvPr id="1414" name="TextBox 1413">
            <a:extLst>
              <a:ext uri="{FF2B5EF4-FFF2-40B4-BE49-F238E27FC236}">
                <a16:creationId xmlns:a16="http://schemas.microsoft.com/office/drawing/2014/main" id="{73E03989-E995-9653-7074-562CF17072D7}"/>
              </a:ext>
            </a:extLst>
          </p:cNvPr>
          <p:cNvSpPr txBox="1"/>
          <p:nvPr/>
        </p:nvSpPr>
        <p:spPr>
          <a:xfrm>
            <a:off x="7868830" y="5518326"/>
            <a:ext cx="1067250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b="1" dirty="0">
                <a:solidFill>
                  <a:srgbClr val="7030A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요청 </a:t>
            </a:r>
            <a:r>
              <a:rPr kumimoji="1" lang="en-US" altLang="ko-KR" sz="700" b="1" dirty="0">
                <a:solidFill>
                  <a:srgbClr val="7030A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 Record Lock</a:t>
            </a:r>
          </a:p>
        </p:txBody>
      </p:sp>
      <p:sp>
        <p:nvSpPr>
          <p:cNvPr id="1415" name="TextBox 1414">
            <a:extLst>
              <a:ext uri="{FF2B5EF4-FFF2-40B4-BE49-F238E27FC236}">
                <a16:creationId xmlns:a16="http://schemas.microsoft.com/office/drawing/2014/main" id="{B84CC46E-250A-22D8-E5D2-4C2B75A2AD7A}"/>
              </a:ext>
            </a:extLst>
          </p:cNvPr>
          <p:cNvSpPr txBox="1"/>
          <p:nvPr/>
        </p:nvSpPr>
        <p:spPr>
          <a:xfrm>
            <a:off x="7868830" y="5689973"/>
            <a:ext cx="1067250" cy="2363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700" b="1" dirty="0">
                <a:solidFill>
                  <a:srgbClr val="00B05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요청 </a:t>
            </a:r>
            <a:r>
              <a:rPr kumimoji="1" lang="en-US" altLang="ko-KR" sz="700" b="1" dirty="0">
                <a:solidFill>
                  <a:srgbClr val="00B05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 Record Lock</a:t>
            </a:r>
          </a:p>
        </p:txBody>
      </p:sp>
      <p:sp>
        <p:nvSpPr>
          <p:cNvPr id="1416" name="직사각형 1415">
            <a:extLst>
              <a:ext uri="{FF2B5EF4-FFF2-40B4-BE49-F238E27FC236}">
                <a16:creationId xmlns:a16="http://schemas.microsoft.com/office/drawing/2014/main" id="{C46E83A8-B7BA-9ACB-BC4E-2024CD44196D}"/>
              </a:ext>
            </a:extLst>
          </p:cNvPr>
          <p:cNvSpPr/>
          <p:nvPr/>
        </p:nvSpPr>
        <p:spPr>
          <a:xfrm>
            <a:off x="7318700" y="5410108"/>
            <a:ext cx="643627" cy="149886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7" name="직사각형 1416">
            <a:extLst>
              <a:ext uri="{FF2B5EF4-FFF2-40B4-BE49-F238E27FC236}">
                <a16:creationId xmlns:a16="http://schemas.microsoft.com/office/drawing/2014/main" id="{F9B77B2D-791E-A023-A2F8-5812E222EB5E}"/>
              </a:ext>
            </a:extLst>
          </p:cNvPr>
          <p:cNvSpPr/>
          <p:nvPr/>
        </p:nvSpPr>
        <p:spPr>
          <a:xfrm>
            <a:off x="7314525" y="5581297"/>
            <a:ext cx="643627" cy="149886"/>
          </a:xfrm>
          <a:prstGeom prst="rect">
            <a:avLst/>
          </a:prstGeom>
          <a:noFill/>
          <a:ln w="28575">
            <a:solidFill>
              <a:srgbClr val="7030A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8" name="직사각형 1417">
            <a:extLst>
              <a:ext uri="{FF2B5EF4-FFF2-40B4-BE49-F238E27FC236}">
                <a16:creationId xmlns:a16="http://schemas.microsoft.com/office/drawing/2014/main" id="{F31D31D6-D5A7-A8E5-3394-3F5C3420E005}"/>
              </a:ext>
            </a:extLst>
          </p:cNvPr>
          <p:cNvSpPr/>
          <p:nvPr/>
        </p:nvSpPr>
        <p:spPr>
          <a:xfrm>
            <a:off x="7316613" y="5746223"/>
            <a:ext cx="643627" cy="149886"/>
          </a:xfrm>
          <a:prstGeom prst="rect">
            <a:avLst/>
          </a:prstGeom>
          <a:noFill/>
          <a:ln w="28575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9" name="오른쪽 화살표[R] 1418">
            <a:extLst>
              <a:ext uri="{FF2B5EF4-FFF2-40B4-BE49-F238E27FC236}">
                <a16:creationId xmlns:a16="http://schemas.microsoft.com/office/drawing/2014/main" id="{3395A4EE-7523-61F7-1335-0FD24D608A6E}"/>
              </a:ext>
            </a:extLst>
          </p:cNvPr>
          <p:cNvSpPr/>
          <p:nvPr/>
        </p:nvSpPr>
        <p:spPr>
          <a:xfrm>
            <a:off x="4315216" y="4854906"/>
            <a:ext cx="256784" cy="716787"/>
          </a:xfrm>
          <a:prstGeom prst="rightArrow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0" name="직사각형 1419">
            <a:extLst>
              <a:ext uri="{FF2B5EF4-FFF2-40B4-BE49-F238E27FC236}">
                <a16:creationId xmlns:a16="http://schemas.microsoft.com/office/drawing/2014/main" id="{2CE042AF-4C78-8E8F-8E8F-F02C47C615BB}"/>
              </a:ext>
            </a:extLst>
          </p:cNvPr>
          <p:cNvSpPr/>
          <p:nvPr/>
        </p:nvSpPr>
        <p:spPr>
          <a:xfrm>
            <a:off x="2633042" y="4575041"/>
            <a:ext cx="643627" cy="453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1" name="직사각형 1420">
            <a:extLst>
              <a:ext uri="{FF2B5EF4-FFF2-40B4-BE49-F238E27FC236}">
                <a16:creationId xmlns:a16="http://schemas.microsoft.com/office/drawing/2014/main" id="{5FAFDF3B-9341-524D-F333-5BCA371B082F}"/>
              </a:ext>
            </a:extLst>
          </p:cNvPr>
          <p:cNvSpPr/>
          <p:nvPr/>
        </p:nvSpPr>
        <p:spPr>
          <a:xfrm>
            <a:off x="2633043" y="5414780"/>
            <a:ext cx="643627" cy="453337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1422" name="그림 1421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F6D17FA6-A715-6356-E88A-AC04305B54E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3741" y="2473889"/>
            <a:ext cx="4765042" cy="1164032"/>
          </a:xfrm>
          <a:prstGeom prst="rect">
            <a:avLst/>
          </a:prstGeom>
        </p:spPr>
      </p:pic>
      <p:pic>
        <p:nvPicPr>
          <p:cNvPr id="1423" name="그림 1422" descr="텍스트, 스크린샷, 폰트이(가) 표시된 사진&#10;&#10;AI가 생성한 콘텐츠는 부정확할 수 있습니다.">
            <a:extLst>
              <a:ext uri="{FF2B5EF4-FFF2-40B4-BE49-F238E27FC236}">
                <a16:creationId xmlns:a16="http://schemas.microsoft.com/office/drawing/2014/main" id="{376F582F-C462-C34A-C3B3-10033824967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345094" y="2468185"/>
            <a:ext cx="3413716" cy="1183163"/>
          </a:xfrm>
          <a:prstGeom prst="rect">
            <a:avLst/>
          </a:prstGeom>
        </p:spPr>
      </p:pic>
      <p:sp>
        <p:nvSpPr>
          <p:cNvPr id="1424" name="TextBox 1423">
            <a:extLst>
              <a:ext uri="{FF2B5EF4-FFF2-40B4-BE49-F238E27FC236}">
                <a16:creationId xmlns:a16="http://schemas.microsoft.com/office/drawing/2014/main" id="{AD47E911-4748-EE2C-BABF-516B69DE109E}"/>
              </a:ext>
            </a:extLst>
          </p:cNvPr>
          <p:cNvSpPr txBox="1"/>
          <p:nvPr/>
        </p:nvSpPr>
        <p:spPr>
          <a:xfrm>
            <a:off x="5306052" y="3580116"/>
            <a:ext cx="3491800" cy="3427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예시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해당 </a:t>
            </a:r>
            <a:r>
              <a:rPr kumimoji="1" lang="en-US" altLang="ko-KR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DB IO</a:t>
            </a:r>
            <a:r>
              <a:rPr kumimoji="1" lang="ko-KR" altLang="en-US" sz="12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대한 트랜잭션 격리 수준 설정</a:t>
            </a:r>
            <a:endParaRPr kumimoji="1" lang="en-US" altLang="ko-KR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5" name="직사각형 1424">
            <a:extLst>
              <a:ext uri="{FF2B5EF4-FFF2-40B4-BE49-F238E27FC236}">
                <a16:creationId xmlns:a16="http://schemas.microsoft.com/office/drawing/2014/main" id="{3CADD9EF-990B-85F2-C6C5-F8D069D55652}"/>
              </a:ext>
            </a:extLst>
          </p:cNvPr>
          <p:cNvSpPr/>
          <p:nvPr/>
        </p:nvSpPr>
        <p:spPr>
          <a:xfrm>
            <a:off x="3177534" y="2876370"/>
            <a:ext cx="962387" cy="197211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6" name="직사각형 1425">
            <a:extLst>
              <a:ext uri="{FF2B5EF4-FFF2-40B4-BE49-F238E27FC236}">
                <a16:creationId xmlns:a16="http://schemas.microsoft.com/office/drawing/2014/main" id="{05FE6C61-CB7D-0D05-7901-979EBF90EF51}"/>
              </a:ext>
            </a:extLst>
          </p:cNvPr>
          <p:cNvSpPr/>
          <p:nvPr/>
        </p:nvSpPr>
        <p:spPr>
          <a:xfrm>
            <a:off x="5306052" y="2709221"/>
            <a:ext cx="3022152" cy="230832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1025073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0E3F86-CA00-0E20-0CD4-92B38B6A58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2C743B9-83BB-C562-D498-1C3BFE05F36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28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ED5EF1F6-9106-0F89-4E9A-550521046B6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7752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872D2AF8-B38D-A03A-BEFB-4988B0889F8C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1C9E75B0-749C-D5A4-0196-FD6730AAF01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3.3 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–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운송 오더 생성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4" name="직선 연결선 21">
            <a:extLst>
              <a:ext uri="{FF2B5EF4-FFF2-40B4-BE49-F238E27FC236}">
                <a16:creationId xmlns:a16="http://schemas.microsoft.com/office/drawing/2014/main" id="{82A63A50-8748-0E30-65EE-D2A8728149BC}"/>
              </a:ext>
            </a:extLst>
          </p:cNvPr>
          <p:cNvCxnSpPr>
            <a:cxnSpLocks/>
          </p:cNvCxnSpPr>
          <p:nvPr/>
        </p:nvCxnSpPr>
        <p:spPr>
          <a:xfrm>
            <a:off x="4529211" y="1852614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사각형: 둥근 모서리 4">
            <a:extLst>
              <a:ext uri="{FF2B5EF4-FFF2-40B4-BE49-F238E27FC236}">
                <a16:creationId xmlns:a16="http://schemas.microsoft.com/office/drawing/2014/main" id="{2B03E29E-FAF2-15D2-5087-B20F46FA089F}"/>
              </a:ext>
            </a:extLst>
          </p:cNvPr>
          <p:cNvSpPr/>
          <p:nvPr/>
        </p:nvSpPr>
        <p:spPr>
          <a:xfrm>
            <a:off x="290240" y="1394414"/>
            <a:ext cx="938212" cy="460800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블록체인</a:t>
            </a:r>
          </a:p>
        </p:txBody>
      </p:sp>
      <p:sp>
        <p:nvSpPr>
          <p:cNvPr id="9" name="사각형: 둥근 모서리 5">
            <a:extLst>
              <a:ext uri="{FF2B5EF4-FFF2-40B4-BE49-F238E27FC236}">
                <a16:creationId xmlns:a16="http://schemas.microsoft.com/office/drawing/2014/main" id="{9478F16A-0C5E-4AA8-D700-345268071C45}"/>
              </a:ext>
            </a:extLst>
          </p:cNvPr>
          <p:cNvSpPr/>
          <p:nvPr/>
        </p:nvSpPr>
        <p:spPr>
          <a:xfrm>
            <a:off x="1484740" y="1394414"/>
            <a:ext cx="1207676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IttAlarm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Controller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1" name="직선 연결선 20">
            <a:extLst>
              <a:ext uri="{FF2B5EF4-FFF2-40B4-BE49-F238E27FC236}">
                <a16:creationId xmlns:a16="http://schemas.microsoft.com/office/drawing/2014/main" id="{C58FC3E6-339A-5F3B-5B91-0192B8AE3AB2}"/>
              </a:ext>
            </a:extLst>
          </p:cNvPr>
          <p:cNvCxnSpPr>
            <a:cxnSpLocks/>
          </p:cNvCxnSpPr>
          <p:nvPr/>
        </p:nvCxnSpPr>
        <p:spPr>
          <a:xfrm>
            <a:off x="754097" y="1866993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21">
            <a:extLst>
              <a:ext uri="{FF2B5EF4-FFF2-40B4-BE49-F238E27FC236}">
                <a16:creationId xmlns:a16="http://schemas.microsoft.com/office/drawing/2014/main" id="{3A29FAEB-DDD4-A98C-5476-3C3224112CFC}"/>
              </a:ext>
            </a:extLst>
          </p:cNvPr>
          <p:cNvCxnSpPr>
            <a:cxnSpLocks/>
          </p:cNvCxnSpPr>
          <p:nvPr/>
        </p:nvCxnSpPr>
        <p:spPr>
          <a:xfrm>
            <a:off x="2076877" y="1841414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7830EBB3-A3FB-BB22-899D-D3F264F888DF}"/>
              </a:ext>
            </a:extLst>
          </p:cNvPr>
          <p:cNvSpPr/>
          <p:nvPr/>
        </p:nvSpPr>
        <p:spPr>
          <a:xfrm>
            <a:off x="1985538" y="1986066"/>
            <a:ext cx="206081" cy="3746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32" name="직선 화살표 연결선 31">
            <a:extLst>
              <a:ext uri="{FF2B5EF4-FFF2-40B4-BE49-F238E27FC236}">
                <a16:creationId xmlns:a16="http://schemas.microsoft.com/office/drawing/2014/main" id="{C752D55B-5EB4-9951-82A7-6000AF1432F3}"/>
              </a:ext>
            </a:extLst>
          </p:cNvPr>
          <p:cNvCxnSpPr>
            <a:cxnSpLocks/>
          </p:cNvCxnSpPr>
          <p:nvPr/>
        </p:nvCxnSpPr>
        <p:spPr>
          <a:xfrm>
            <a:off x="863973" y="2170427"/>
            <a:ext cx="1117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78BCF02C-3156-352C-91A8-6F2C06FE4D02}"/>
              </a:ext>
            </a:extLst>
          </p:cNvPr>
          <p:cNvSpPr/>
          <p:nvPr/>
        </p:nvSpPr>
        <p:spPr>
          <a:xfrm>
            <a:off x="651056" y="1986068"/>
            <a:ext cx="206081" cy="37495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8B52106D-1941-199C-CF9A-3B6664CFF496}"/>
              </a:ext>
            </a:extLst>
          </p:cNvPr>
          <p:cNvSpPr txBox="1"/>
          <p:nvPr/>
        </p:nvSpPr>
        <p:spPr>
          <a:xfrm>
            <a:off x="915927" y="2043506"/>
            <a:ext cx="930950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Copino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정보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+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부가검증정보</a:t>
            </a:r>
          </a:p>
        </p:txBody>
      </p:sp>
      <p:cxnSp>
        <p:nvCxnSpPr>
          <p:cNvPr id="36" name="꺾인 연결선[E] 35">
            <a:extLst>
              <a:ext uri="{FF2B5EF4-FFF2-40B4-BE49-F238E27FC236}">
                <a16:creationId xmlns:a16="http://schemas.microsoft.com/office/drawing/2014/main" id="{91E442CE-ACAF-266C-2941-13B7D0AE6828}"/>
              </a:ext>
            </a:extLst>
          </p:cNvPr>
          <p:cNvCxnSpPr>
            <a:cxnSpLocks/>
          </p:cNvCxnSpPr>
          <p:nvPr/>
        </p:nvCxnSpPr>
        <p:spPr>
          <a:xfrm>
            <a:off x="2200941" y="2170427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995572A1-BD85-8DC8-F7AA-07160A627D00}"/>
              </a:ext>
            </a:extLst>
          </p:cNvPr>
          <p:cNvSpPr txBox="1"/>
          <p:nvPr/>
        </p:nvSpPr>
        <p:spPr>
          <a:xfrm>
            <a:off x="2324584" y="2222770"/>
            <a:ext cx="71737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메소드 확인 </a:t>
            </a:r>
            <a:r>
              <a:rPr lang="en-US" altLang="ko-KR" sz="600" baseline="3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1)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D2D0E6E3-C386-ADE7-36F1-BD714784CA92}"/>
              </a:ext>
            </a:extLst>
          </p:cNvPr>
          <p:cNvSpPr txBox="1"/>
          <p:nvPr/>
        </p:nvSpPr>
        <p:spPr>
          <a:xfrm>
            <a:off x="794695" y="2205016"/>
            <a:ext cx="108395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</a:p>
          <a:p>
            <a:pPr algn="ctr"/>
            <a:r>
              <a:rPr lang="en" altLang="ko-KR" sz="800" dirty="0" err="1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CreateDispatchInfo</a:t>
            </a:r>
            <a:endParaRPr lang="en" altLang="ko-KR" sz="800" dirty="0"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" altLang="ko-KR" sz="800" dirty="0" err="1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CreateCopino</a:t>
            </a:r>
            <a:endParaRPr lang="en" altLang="ko-KR" sz="800" dirty="0"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" altLang="ko-KR" sz="800" dirty="0" err="1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ChangeTruckNo</a:t>
            </a:r>
            <a:endParaRPr lang="en" altLang="ko-KR" sz="800" dirty="0"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9" name="사각형: 둥근 모서리 5">
            <a:extLst>
              <a:ext uri="{FF2B5EF4-FFF2-40B4-BE49-F238E27FC236}">
                <a16:creationId xmlns:a16="http://schemas.microsoft.com/office/drawing/2014/main" id="{FDC0532E-F587-42CB-A29C-C203411B205A}"/>
              </a:ext>
            </a:extLst>
          </p:cNvPr>
          <p:cNvSpPr/>
          <p:nvPr/>
        </p:nvSpPr>
        <p:spPr>
          <a:xfrm>
            <a:off x="2939222" y="1394414"/>
            <a:ext cx="958699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IttVehicle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Service</a:t>
            </a:r>
          </a:p>
        </p:txBody>
      </p:sp>
      <p:cxnSp>
        <p:nvCxnSpPr>
          <p:cNvPr id="40" name="직선 연결선 21">
            <a:extLst>
              <a:ext uri="{FF2B5EF4-FFF2-40B4-BE49-F238E27FC236}">
                <a16:creationId xmlns:a16="http://schemas.microsoft.com/office/drawing/2014/main" id="{C5EB4119-F263-74C6-3CBD-7A8636D8F071}"/>
              </a:ext>
            </a:extLst>
          </p:cNvPr>
          <p:cNvCxnSpPr>
            <a:cxnSpLocks/>
          </p:cNvCxnSpPr>
          <p:nvPr/>
        </p:nvCxnSpPr>
        <p:spPr>
          <a:xfrm>
            <a:off x="3437291" y="1842150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화살표 연결선 40">
            <a:extLst>
              <a:ext uri="{FF2B5EF4-FFF2-40B4-BE49-F238E27FC236}">
                <a16:creationId xmlns:a16="http://schemas.microsoft.com/office/drawing/2014/main" id="{302F3A5F-7DB2-95B6-118D-988710723B38}"/>
              </a:ext>
            </a:extLst>
          </p:cNvPr>
          <p:cNvCxnSpPr>
            <a:cxnSpLocks/>
          </p:cNvCxnSpPr>
          <p:nvPr/>
        </p:nvCxnSpPr>
        <p:spPr>
          <a:xfrm>
            <a:off x="2199922" y="2866500"/>
            <a:ext cx="1120147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D5B082A9-D0FF-FEE9-719F-73B2E21979FB}"/>
              </a:ext>
            </a:extLst>
          </p:cNvPr>
          <p:cNvSpPr txBox="1"/>
          <p:nvPr/>
        </p:nvSpPr>
        <p:spPr>
          <a:xfrm>
            <a:off x="2269103" y="2771337"/>
            <a:ext cx="918587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 생성 서비스 호출</a:t>
            </a:r>
          </a:p>
        </p:txBody>
      </p:sp>
      <p:cxnSp>
        <p:nvCxnSpPr>
          <p:cNvPr id="43" name="꺾인 연결선[E] 42">
            <a:extLst>
              <a:ext uri="{FF2B5EF4-FFF2-40B4-BE49-F238E27FC236}">
                <a16:creationId xmlns:a16="http://schemas.microsoft.com/office/drawing/2014/main" id="{40D0D0B8-4A66-805E-43B7-FF6B3C320B31}"/>
              </a:ext>
            </a:extLst>
          </p:cNvPr>
          <p:cNvCxnSpPr>
            <a:cxnSpLocks/>
          </p:cNvCxnSpPr>
          <p:nvPr/>
        </p:nvCxnSpPr>
        <p:spPr>
          <a:xfrm>
            <a:off x="2193950" y="2448662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>
            <a:extLst>
              <a:ext uri="{FF2B5EF4-FFF2-40B4-BE49-F238E27FC236}">
                <a16:creationId xmlns:a16="http://schemas.microsoft.com/office/drawing/2014/main" id="{15ED18F4-E31D-1BB2-1C17-B6E698086374}"/>
              </a:ext>
            </a:extLst>
          </p:cNvPr>
          <p:cNvSpPr txBox="1"/>
          <p:nvPr/>
        </p:nvSpPr>
        <p:spPr>
          <a:xfrm>
            <a:off x="2401483" y="2501005"/>
            <a:ext cx="918586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메소드에 맞는 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변환 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57872CDB-B327-4FC1-CCA2-AA3C25C9A0B7}"/>
              </a:ext>
            </a:extLst>
          </p:cNvPr>
          <p:cNvSpPr/>
          <p:nvPr/>
        </p:nvSpPr>
        <p:spPr>
          <a:xfrm>
            <a:off x="3334250" y="2645033"/>
            <a:ext cx="206081" cy="2413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FEAABDE2-F576-AD82-0D65-BC12D89C9E73}"/>
              </a:ext>
            </a:extLst>
          </p:cNvPr>
          <p:cNvCxnSpPr>
            <a:cxnSpLocks/>
          </p:cNvCxnSpPr>
          <p:nvPr/>
        </p:nvCxnSpPr>
        <p:spPr>
          <a:xfrm flipV="1">
            <a:off x="3548720" y="2894202"/>
            <a:ext cx="2398004" cy="27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TextBox 48">
            <a:extLst>
              <a:ext uri="{FF2B5EF4-FFF2-40B4-BE49-F238E27FC236}">
                <a16:creationId xmlns:a16="http://schemas.microsoft.com/office/drawing/2014/main" id="{5DC8398E-01C8-6258-476A-A8A353BE5CDE}"/>
              </a:ext>
            </a:extLst>
          </p:cNvPr>
          <p:cNvSpPr txBox="1"/>
          <p:nvPr/>
        </p:nvSpPr>
        <p:spPr>
          <a:xfrm>
            <a:off x="3966592" y="2771971"/>
            <a:ext cx="114284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이전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운송상태정보 조회 요청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600" baseline="3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2)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0" name="사각형: 둥근 모서리 5">
            <a:extLst>
              <a:ext uri="{FF2B5EF4-FFF2-40B4-BE49-F238E27FC236}">
                <a16:creationId xmlns:a16="http://schemas.microsoft.com/office/drawing/2014/main" id="{0FF99533-46B7-8DBA-C0F8-4627FE4FC1E5}"/>
              </a:ext>
            </a:extLst>
          </p:cNvPr>
          <p:cNvSpPr/>
          <p:nvPr/>
        </p:nvSpPr>
        <p:spPr>
          <a:xfrm>
            <a:off x="5649868" y="1394414"/>
            <a:ext cx="836238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Service</a:t>
            </a:r>
          </a:p>
        </p:txBody>
      </p:sp>
      <p:sp>
        <p:nvSpPr>
          <p:cNvPr id="53" name="사각형: 둥근 모서리 5">
            <a:extLst>
              <a:ext uri="{FF2B5EF4-FFF2-40B4-BE49-F238E27FC236}">
                <a16:creationId xmlns:a16="http://schemas.microsoft.com/office/drawing/2014/main" id="{8AC2A465-153F-14D2-5E3F-C52D7EED8608}"/>
              </a:ext>
            </a:extLst>
          </p:cNvPr>
          <p:cNvSpPr/>
          <p:nvPr/>
        </p:nvSpPr>
        <p:spPr>
          <a:xfrm>
            <a:off x="6922458" y="1394414"/>
            <a:ext cx="796143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54" name="직선 연결선 21">
            <a:extLst>
              <a:ext uri="{FF2B5EF4-FFF2-40B4-BE49-F238E27FC236}">
                <a16:creationId xmlns:a16="http://schemas.microsoft.com/office/drawing/2014/main" id="{D66D8CA4-04EC-AA05-81D7-5D2B831C9678}"/>
              </a:ext>
            </a:extLst>
          </p:cNvPr>
          <p:cNvCxnSpPr>
            <a:cxnSpLocks/>
          </p:cNvCxnSpPr>
          <p:nvPr/>
        </p:nvCxnSpPr>
        <p:spPr>
          <a:xfrm>
            <a:off x="6064445" y="1852614"/>
            <a:ext cx="10447" cy="1519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직선 연결선 21">
            <a:extLst>
              <a:ext uri="{FF2B5EF4-FFF2-40B4-BE49-F238E27FC236}">
                <a16:creationId xmlns:a16="http://schemas.microsoft.com/office/drawing/2014/main" id="{C59239BD-3D47-E889-36AD-38CBDBE5B06F}"/>
              </a:ext>
            </a:extLst>
          </p:cNvPr>
          <p:cNvCxnSpPr>
            <a:cxnSpLocks/>
          </p:cNvCxnSpPr>
          <p:nvPr/>
        </p:nvCxnSpPr>
        <p:spPr>
          <a:xfrm flipH="1">
            <a:off x="7315444" y="1852614"/>
            <a:ext cx="8748" cy="1519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직사각형 55">
            <a:extLst>
              <a:ext uri="{FF2B5EF4-FFF2-40B4-BE49-F238E27FC236}">
                <a16:creationId xmlns:a16="http://schemas.microsoft.com/office/drawing/2014/main" id="{604977EE-A8F8-CB3D-FE15-2DCC26D31566}"/>
              </a:ext>
            </a:extLst>
          </p:cNvPr>
          <p:cNvSpPr/>
          <p:nvPr/>
        </p:nvSpPr>
        <p:spPr>
          <a:xfrm>
            <a:off x="5955510" y="2705457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1" name="직사각형 1410">
            <a:extLst>
              <a:ext uri="{FF2B5EF4-FFF2-40B4-BE49-F238E27FC236}">
                <a16:creationId xmlns:a16="http://schemas.microsoft.com/office/drawing/2014/main" id="{F3FC9C2E-873A-FF4E-ABD9-2534F4F779EF}"/>
              </a:ext>
            </a:extLst>
          </p:cNvPr>
          <p:cNvSpPr/>
          <p:nvPr/>
        </p:nvSpPr>
        <p:spPr>
          <a:xfrm>
            <a:off x="7219845" y="2705457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12" name="직선 화살표 연결선 1411">
            <a:extLst>
              <a:ext uri="{FF2B5EF4-FFF2-40B4-BE49-F238E27FC236}">
                <a16:creationId xmlns:a16="http://schemas.microsoft.com/office/drawing/2014/main" id="{A363FF25-09FC-B7BC-64D5-80C335D113F5}"/>
              </a:ext>
            </a:extLst>
          </p:cNvPr>
          <p:cNvCxnSpPr>
            <a:cxnSpLocks/>
          </p:cNvCxnSpPr>
          <p:nvPr/>
        </p:nvCxnSpPr>
        <p:spPr>
          <a:xfrm>
            <a:off x="6176625" y="2896979"/>
            <a:ext cx="1045227" cy="561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3" name="직선 화살표 연결선 1412">
            <a:extLst>
              <a:ext uri="{FF2B5EF4-FFF2-40B4-BE49-F238E27FC236}">
                <a16:creationId xmlns:a16="http://schemas.microsoft.com/office/drawing/2014/main" id="{CF385F8F-1A16-EFA2-2C6D-CD3E1AEE0D28}"/>
              </a:ext>
            </a:extLst>
          </p:cNvPr>
          <p:cNvCxnSpPr>
            <a:cxnSpLocks/>
          </p:cNvCxnSpPr>
          <p:nvPr/>
        </p:nvCxnSpPr>
        <p:spPr>
          <a:xfrm flipH="1">
            <a:off x="6176625" y="3083810"/>
            <a:ext cx="101081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4" name="TextBox 1413">
            <a:extLst>
              <a:ext uri="{FF2B5EF4-FFF2-40B4-BE49-F238E27FC236}">
                <a16:creationId xmlns:a16="http://schemas.microsoft.com/office/drawing/2014/main" id="{7F1C92EC-1A61-0BF7-93A3-42E1CFC346AB}"/>
              </a:ext>
            </a:extLst>
          </p:cNvPr>
          <p:cNvSpPr txBox="1"/>
          <p:nvPr/>
        </p:nvSpPr>
        <p:spPr>
          <a:xfrm>
            <a:off x="6169382" y="2969692"/>
            <a:ext cx="1003280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정보 데이터</a:t>
            </a:r>
          </a:p>
        </p:txBody>
      </p:sp>
      <p:cxnSp>
        <p:nvCxnSpPr>
          <p:cNvPr id="1415" name="직선 화살표 연결선 1414">
            <a:extLst>
              <a:ext uri="{FF2B5EF4-FFF2-40B4-BE49-F238E27FC236}">
                <a16:creationId xmlns:a16="http://schemas.microsoft.com/office/drawing/2014/main" id="{5854A0A3-0FD1-9F60-799E-E375EB488BDF}"/>
              </a:ext>
            </a:extLst>
          </p:cNvPr>
          <p:cNvCxnSpPr>
            <a:cxnSpLocks/>
          </p:cNvCxnSpPr>
          <p:nvPr/>
        </p:nvCxnSpPr>
        <p:spPr>
          <a:xfrm flipH="1">
            <a:off x="3548720" y="3136439"/>
            <a:ext cx="2398004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6" name="TextBox 1415">
            <a:extLst>
              <a:ext uri="{FF2B5EF4-FFF2-40B4-BE49-F238E27FC236}">
                <a16:creationId xmlns:a16="http://schemas.microsoft.com/office/drawing/2014/main" id="{9A0057AD-7567-D7CC-EB2F-4035199B10CA}"/>
              </a:ext>
            </a:extLst>
          </p:cNvPr>
          <p:cNvSpPr txBox="1"/>
          <p:nvPr/>
        </p:nvSpPr>
        <p:spPr>
          <a:xfrm>
            <a:off x="3992920" y="3028699"/>
            <a:ext cx="114284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 정보 데이터</a:t>
            </a:r>
          </a:p>
        </p:txBody>
      </p:sp>
      <p:cxnSp>
        <p:nvCxnSpPr>
          <p:cNvPr id="1417" name="꺾인 연결선[E] 1416">
            <a:extLst>
              <a:ext uri="{FF2B5EF4-FFF2-40B4-BE49-F238E27FC236}">
                <a16:creationId xmlns:a16="http://schemas.microsoft.com/office/drawing/2014/main" id="{C60F239F-F7C7-A9D7-9CC6-E73331F1D5C5}"/>
              </a:ext>
            </a:extLst>
          </p:cNvPr>
          <p:cNvCxnSpPr>
            <a:cxnSpLocks/>
          </p:cNvCxnSpPr>
          <p:nvPr/>
        </p:nvCxnSpPr>
        <p:spPr>
          <a:xfrm>
            <a:off x="3546227" y="3309105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0" name="TextBox 1419">
            <a:extLst>
              <a:ext uri="{FF2B5EF4-FFF2-40B4-BE49-F238E27FC236}">
                <a16:creationId xmlns:a16="http://schemas.microsoft.com/office/drawing/2014/main" id="{ECE96E9A-E7BA-E94C-E0C8-6EEE4C437EF9}"/>
              </a:ext>
            </a:extLst>
          </p:cNvPr>
          <p:cNvSpPr txBox="1"/>
          <p:nvPr/>
        </p:nvSpPr>
        <p:spPr>
          <a:xfrm>
            <a:off x="3662897" y="3348242"/>
            <a:ext cx="189001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이전 운송 정보의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In, Out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위치정보 업데이트</a:t>
            </a:r>
          </a:p>
        </p:txBody>
      </p:sp>
      <p:cxnSp>
        <p:nvCxnSpPr>
          <p:cNvPr id="1422" name="꺾인 연결선[E] 1421">
            <a:extLst>
              <a:ext uri="{FF2B5EF4-FFF2-40B4-BE49-F238E27FC236}">
                <a16:creationId xmlns:a16="http://schemas.microsoft.com/office/drawing/2014/main" id="{6D0B1B6B-6E86-834E-F070-6B8C452D4AE1}"/>
              </a:ext>
            </a:extLst>
          </p:cNvPr>
          <p:cNvCxnSpPr>
            <a:cxnSpLocks/>
          </p:cNvCxnSpPr>
          <p:nvPr/>
        </p:nvCxnSpPr>
        <p:spPr>
          <a:xfrm>
            <a:off x="3547625" y="3562173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3" name="TextBox 1422">
            <a:extLst>
              <a:ext uri="{FF2B5EF4-FFF2-40B4-BE49-F238E27FC236}">
                <a16:creationId xmlns:a16="http://schemas.microsoft.com/office/drawing/2014/main" id="{5F7BC884-85EB-F742-E4FC-55B1194D7E66}"/>
              </a:ext>
            </a:extLst>
          </p:cNvPr>
          <p:cNvSpPr txBox="1"/>
          <p:nvPr/>
        </p:nvSpPr>
        <p:spPr>
          <a:xfrm>
            <a:off x="3792164" y="3594985"/>
            <a:ext cx="114284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운송정보 상태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시간 갱신 </a:t>
            </a:r>
            <a:r>
              <a:rPr lang="en-US" altLang="ko-KR" sz="600" baseline="3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3)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4" name="사각형: 둥근 모서리 5">
            <a:extLst>
              <a:ext uri="{FF2B5EF4-FFF2-40B4-BE49-F238E27FC236}">
                <a16:creationId xmlns:a16="http://schemas.microsoft.com/office/drawing/2014/main" id="{64CF9A14-3057-4E89-8684-770F7BB7895E}"/>
              </a:ext>
            </a:extLst>
          </p:cNvPr>
          <p:cNvSpPr/>
          <p:nvPr/>
        </p:nvSpPr>
        <p:spPr>
          <a:xfrm>
            <a:off x="4047076" y="1385270"/>
            <a:ext cx="952116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IttVehicle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1425" name="직선 화살표 연결선 1424">
            <a:extLst>
              <a:ext uri="{FF2B5EF4-FFF2-40B4-BE49-F238E27FC236}">
                <a16:creationId xmlns:a16="http://schemas.microsoft.com/office/drawing/2014/main" id="{6DC8B4D9-3F26-ED1D-9D6D-0FAF6210EBB9}"/>
              </a:ext>
            </a:extLst>
          </p:cNvPr>
          <p:cNvCxnSpPr>
            <a:cxnSpLocks/>
            <a:endCxn id="1434" idx="1"/>
          </p:cNvCxnSpPr>
          <p:nvPr/>
        </p:nvCxnSpPr>
        <p:spPr>
          <a:xfrm flipV="1">
            <a:off x="3536819" y="4106193"/>
            <a:ext cx="89995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6" name="TextBox 1425">
            <a:extLst>
              <a:ext uri="{FF2B5EF4-FFF2-40B4-BE49-F238E27FC236}">
                <a16:creationId xmlns:a16="http://schemas.microsoft.com/office/drawing/2014/main" id="{7A8642E7-134B-E03B-4D6C-FD3C67E45C28}"/>
              </a:ext>
            </a:extLst>
          </p:cNvPr>
          <p:cNvSpPr txBox="1"/>
          <p:nvPr/>
        </p:nvSpPr>
        <p:spPr>
          <a:xfrm>
            <a:off x="3562361" y="3906775"/>
            <a:ext cx="84783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정보를 운송 정보로 </a:t>
            </a:r>
            <a:endParaRPr lang="en-US" altLang="ko-KR" sz="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저장 </a:t>
            </a:r>
            <a:r>
              <a:rPr lang="en-US" altLang="ko-KR" sz="600" baseline="3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4)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27" name="그룹 1426">
            <a:extLst>
              <a:ext uri="{FF2B5EF4-FFF2-40B4-BE49-F238E27FC236}">
                <a16:creationId xmlns:a16="http://schemas.microsoft.com/office/drawing/2014/main" id="{B50C3F62-5E70-6A4D-99D9-BF31B4D0EF39}"/>
              </a:ext>
            </a:extLst>
          </p:cNvPr>
          <p:cNvGrpSpPr/>
          <p:nvPr/>
        </p:nvGrpSpPr>
        <p:grpSpPr>
          <a:xfrm>
            <a:off x="4896466" y="3999108"/>
            <a:ext cx="637814" cy="390977"/>
            <a:chOff x="5962052" y="3251416"/>
            <a:chExt cx="637814" cy="390977"/>
          </a:xfrm>
        </p:grpSpPr>
        <p:sp>
          <p:nvSpPr>
            <p:cNvPr id="1428" name="원통형 60">
              <a:extLst>
                <a:ext uri="{FF2B5EF4-FFF2-40B4-BE49-F238E27FC236}">
                  <a16:creationId xmlns:a16="http://schemas.microsoft.com/office/drawing/2014/main" id="{66B01E81-F9E3-B8E7-6BB3-D7943BC3614A}"/>
                </a:ext>
              </a:extLst>
            </p:cNvPr>
            <p:cNvSpPr/>
            <p:nvPr/>
          </p:nvSpPr>
          <p:spPr>
            <a:xfrm>
              <a:off x="6043774" y="3251416"/>
              <a:ext cx="462007" cy="218266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32" name="TextBox 1431">
              <a:extLst>
                <a:ext uri="{FF2B5EF4-FFF2-40B4-BE49-F238E27FC236}">
                  <a16:creationId xmlns:a16="http://schemas.microsoft.com/office/drawing/2014/main" id="{C0BB2951-F8B2-68C7-E323-E6FABC2D14AA}"/>
                </a:ext>
              </a:extLst>
            </p:cNvPr>
            <p:cNvSpPr txBox="1"/>
            <p:nvPr/>
          </p:nvSpPr>
          <p:spPr>
            <a:xfrm>
              <a:off x="5962052" y="3503894"/>
              <a:ext cx="637814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bctransDB</a:t>
              </a:r>
              <a:endPara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cxnSp>
        <p:nvCxnSpPr>
          <p:cNvPr id="1433" name="직선 화살표 연결선 1432">
            <a:extLst>
              <a:ext uri="{FF2B5EF4-FFF2-40B4-BE49-F238E27FC236}">
                <a16:creationId xmlns:a16="http://schemas.microsoft.com/office/drawing/2014/main" id="{713BD08A-90F9-E684-9AF7-403CFB0BC416}"/>
              </a:ext>
            </a:extLst>
          </p:cNvPr>
          <p:cNvCxnSpPr>
            <a:cxnSpLocks/>
            <a:endCxn id="1428" idx="2"/>
          </p:cNvCxnSpPr>
          <p:nvPr/>
        </p:nvCxnSpPr>
        <p:spPr>
          <a:xfrm>
            <a:off x="4483463" y="4091441"/>
            <a:ext cx="49472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4" name="직사각형 1433">
            <a:extLst>
              <a:ext uri="{FF2B5EF4-FFF2-40B4-BE49-F238E27FC236}">
                <a16:creationId xmlns:a16="http://schemas.microsoft.com/office/drawing/2014/main" id="{ADD693D9-F713-9261-5E23-E4C1308D166D}"/>
              </a:ext>
            </a:extLst>
          </p:cNvPr>
          <p:cNvSpPr/>
          <p:nvPr/>
        </p:nvSpPr>
        <p:spPr>
          <a:xfrm>
            <a:off x="4436773" y="3905616"/>
            <a:ext cx="206081" cy="4011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62" name="TextBox 1461">
            <a:extLst>
              <a:ext uri="{FF2B5EF4-FFF2-40B4-BE49-F238E27FC236}">
                <a16:creationId xmlns:a16="http://schemas.microsoft.com/office/drawing/2014/main" id="{0F1299FB-8FF4-22CA-421B-0BA7D4F75B23}"/>
              </a:ext>
            </a:extLst>
          </p:cNvPr>
          <p:cNvSpPr txBox="1"/>
          <p:nvPr/>
        </p:nvSpPr>
        <p:spPr>
          <a:xfrm>
            <a:off x="2164456" y="5471988"/>
            <a:ext cx="62841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오더 정보 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66" name="사각형: 둥근 모서리 4">
            <a:extLst>
              <a:ext uri="{FF2B5EF4-FFF2-40B4-BE49-F238E27FC236}">
                <a16:creationId xmlns:a16="http://schemas.microsoft.com/office/drawing/2014/main" id="{2E398C2F-9F8A-B15A-E7BD-AE425CC5872E}"/>
              </a:ext>
            </a:extLst>
          </p:cNvPr>
          <p:cNvSpPr/>
          <p:nvPr/>
        </p:nvSpPr>
        <p:spPr>
          <a:xfrm>
            <a:off x="2362412" y="4618829"/>
            <a:ext cx="938212" cy="295275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Allcone-api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469" name="직선 연결선 20">
            <a:extLst>
              <a:ext uri="{FF2B5EF4-FFF2-40B4-BE49-F238E27FC236}">
                <a16:creationId xmlns:a16="http://schemas.microsoft.com/office/drawing/2014/main" id="{5359FD06-9E1D-736F-ECAF-8CBF4CF41CC7}"/>
              </a:ext>
            </a:extLst>
          </p:cNvPr>
          <p:cNvCxnSpPr>
            <a:cxnSpLocks/>
          </p:cNvCxnSpPr>
          <p:nvPr/>
        </p:nvCxnSpPr>
        <p:spPr>
          <a:xfrm>
            <a:off x="2843014" y="4914104"/>
            <a:ext cx="0" cy="9250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0" name="직사각형 1469">
            <a:extLst>
              <a:ext uri="{FF2B5EF4-FFF2-40B4-BE49-F238E27FC236}">
                <a16:creationId xmlns:a16="http://schemas.microsoft.com/office/drawing/2014/main" id="{CC11E75D-F7B9-5341-8916-EB6EC4B40305}"/>
              </a:ext>
            </a:extLst>
          </p:cNvPr>
          <p:cNvSpPr/>
          <p:nvPr/>
        </p:nvSpPr>
        <p:spPr>
          <a:xfrm>
            <a:off x="2740582" y="5431788"/>
            <a:ext cx="206081" cy="2484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71" name="직선 화살표 연결선 1470">
            <a:extLst>
              <a:ext uri="{FF2B5EF4-FFF2-40B4-BE49-F238E27FC236}">
                <a16:creationId xmlns:a16="http://schemas.microsoft.com/office/drawing/2014/main" id="{3435111D-2C79-821D-7ACA-8D59350405C3}"/>
              </a:ext>
            </a:extLst>
          </p:cNvPr>
          <p:cNvCxnSpPr>
            <a:cxnSpLocks/>
          </p:cNvCxnSpPr>
          <p:nvPr/>
        </p:nvCxnSpPr>
        <p:spPr>
          <a:xfrm>
            <a:off x="2198012" y="5606667"/>
            <a:ext cx="52864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4" name="직선 화살표 연결선 1473">
            <a:extLst>
              <a:ext uri="{FF2B5EF4-FFF2-40B4-BE49-F238E27FC236}">
                <a16:creationId xmlns:a16="http://schemas.microsoft.com/office/drawing/2014/main" id="{7D26BF37-D4DF-5529-F283-27D5FE1D0517}"/>
              </a:ext>
            </a:extLst>
          </p:cNvPr>
          <p:cNvCxnSpPr>
            <a:cxnSpLocks/>
          </p:cNvCxnSpPr>
          <p:nvPr/>
        </p:nvCxnSpPr>
        <p:spPr>
          <a:xfrm flipH="1">
            <a:off x="857113" y="5694535"/>
            <a:ext cx="11239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5" name="TextBox 1474">
            <a:extLst>
              <a:ext uri="{FF2B5EF4-FFF2-40B4-BE49-F238E27FC236}">
                <a16:creationId xmlns:a16="http://schemas.microsoft.com/office/drawing/2014/main" id="{EB5EAA77-B612-4EE2-19EF-81831DD3F0CC}"/>
              </a:ext>
            </a:extLst>
          </p:cNvPr>
          <p:cNvSpPr txBox="1"/>
          <p:nvPr/>
        </p:nvSpPr>
        <p:spPr>
          <a:xfrm>
            <a:off x="900658" y="5558178"/>
            <a:ext cx="104839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ApiResponse.ok</a:t>
            </a:r>
            <a:endParaRPr lang="ko-KR" altLang="en-US" sz="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79" name="사각형: 둥근 모서리 5">
            <a:extLst>
              <a:ext uri="{FF2B5EF4-FFF2-40B4-BE49-F238E27FC236}">
                <a16:creationId xmlns:a16="http://schemas.microsoft.com/office/drawing/2014/main" id="{2BF36E92-76A3-191E-42DD-BBA22B96B70D}"/>
              </a:ext>
            </a:extLst>
          </p:cNvPr>
          <p:cNvSpPr/>
          <p:nvPr/>
        </p:nvSpPr>
        <p:spPr>
          <a:xfrm>
            <a:off x="5593890" y="3886778"/>
            <a:ext cx="978155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TssGroupOrder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Process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Service</a:t>
            </a:r>
          </a:p>
        </p:txBody>
      </p:sp>
      <p:cxnSp>
        <p:nvCxnSpPr>
          <p:cNvPr id="1480" name="직선 연결선 21">
            <a:extLst>
              <a:ext uri="{FF2B5EF4-FFF2-40B4-BE49-F238E27FC236}">
                <a16:creationId xmlns:a16="http://schemas.microsoft.com/office/drawing/2014/main" id="{A96F0B44-9017-A020-F906-2EF7A7E52602}"/>
              </a:ext>
            </a:extLst>
          </p:cNvPr>
          <p:cNvCxnSpPr>
            <a:cxnSpLocks/>
          </p:cNvCxnSpPr>
          <p:nvPr/>
        </p:nvCxnSpPr>
        <p:spPr>
          <a:xfrm>
            <a:off x="6067059" y="4345115"/>
            <a:ext cx="10447" cy="1519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2" name="직선 화살표 연결선 1481">
            <a:extLst>
              <a:ext uri="{FF2B5EF4-FFF2-40B4-BE49-F238E27FC236}">
                <a16:creationId xmlns:a16="http://schemas.microsoft.com/office/drawing/2014/main" id="{BD9B639B-506B-8513-9049-2BA33692253F}"/>
              </a:ext>
            </a:extLst>
          </p:cNvPr>
          <p:cNvCxnSpPr>
            <a:cxnSpLocks/>
            <a:endCxn id="1484" idx="1"/>
          </p:cNvCxnSpPr>
          <p:nvPr/>
        </p:nvCxnSpPr>
        <p:spPr>
          <a:xfrm flipV="1">
            <a:off x="3546227" y="4892347"/>
            <a:ext cx="2411494" cy="1035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4" name="직사각형 1483">
            <a:extLst>
              <a:ext uri="{FF2B5EF4-FFF2-40B4-BE49-F238E27FC236}">
                <a16:creationId xmlns:a16="http://schemas.microsoft.com/office/drawing/2014/main" id="{2AF6B4BB-0309-BC4C-923D-1A667E25623A}"/>
              </a:ext>
            </a:extLst>
          </p:cNvPr>
          <p:cNvSpPr/>
          <p:nvPr/>
        </p:nvSpPr>
        <p:spPr>
          <a:xfrm>
            <a:off x="5957721" y="4654831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85" name="사각형: 둥근 모서리 5">
            <a:extLst>
              <a:ext uri="{FF2B5EF4-FFF2-40B4-BE49-F238E27FC236}">
                <a16:creationId xmlns:a16="http://schemas.microsoft.com/office/drawing/2014/main" id="{5281BEE1-A31C-C513-F2EB-8705CFA49504}"/>
              </a:ext>
            </a:extLst>
          </p:cNvPr>
          <p:cNvSpPr/>
          <p:nvPr/>
        </p:nvSpPr>
        <p:spPr>
          <a:xfrm>
            <a:off x="6674370" y="3886778"/>
            <a:ext cx="978155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TssGroupOrder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Process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1488" name="직선 연결선 21">
            <a:extLst>
              <a:ext uri="{FF2B5EF4-FFF2-40B4-BE49-F238E27FC236}">
                <a16:creationId xmlns:a16="http://schemas.microsoft.com/office/drawing/2014/main" id="{6DC88DBC-A153-BDC9-A0EB-7D436F67E3E6}"/>
              </a:ext>
            </a:extLst>
          </p:cNvPr>
          <p:cNvCxnSpPr>
            <a:cxnSpLocks/>
          </p:cNvCxnSpPr>
          <p:nvPr/>
        </p:nvCxnSpPr>
        <p:spPr>
          <a:xfrm>
            <a:off x="7163448" y="4345972"/>
            <a:ext cx="10447" cy="1519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3" name="직사각형 1492">
            <a:extLst>
              <a:ext uri="{FF2B5EF4-FFF2-40B4-BE49-F238E27FC236}">
                <a16:creationId xmlns:a16="http://schemas.microsoft.com/office/drawing/2014/main" id="{A7918A64-A948-B477-B389-560B75F6C631}"/>
              </a:ext>
            </a:extLst>
          </p:cNvPr>
          <p:cNvSpPr/>
          <p:nvPr/>
        </p:nvSpPr>
        <p:spPr>
          <a:xfrm>
            <a:off x="7054110" y="4655688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96" name="직선 화살표 연결선 1495">
            <a:extLst>
              <a:ext uri="{FF2B5EF4-FFF2-40B4-BE49-F238E27FC236}">
                <a16:creationId xmlns:a16="http://schemas.microsoft.com/office/drawing/2014/main" id="{90EF966B-F650-5F1C-7CE8-5CC6B5E85171}"/>
              </a:ext>
            </a:extLst>
          </p:cNvPr>
          <p:cNvCxnSpPr>
            <a:cxnSpLocks/>
            <a:stCxn id="1484" idx="3"/>
            <a:endCxn id="1493" idx="1"/>
          </p:cNvCxnSpPr>
          <p:nvPr/>
        </p:nvCxnSpPr>
        <p:spPr>
          <a:xfrm>
            <a:off x="6163802" y="4892347"/>
            <a:ext cx="890308" cy="8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9" name="사각형: 둥근 모서리 5">
            <a:extLst>
              <a:ext uri="{FF2B5EF4-FFF2-40B4-BE49-F238E27FC236}">
                <a16:creationId xmlns:a16="http://schemas.microsoft.com/office/drawing/2014/main" id="{5D749712-1CEE-0EC7-C1D2-8DDD224A9273}"/>
              </a:ext>
            </a:extLst>
          </p:cNvPr>
          <p:cNvSpPr/>
          <p:nvPr/>
        </p:nvSpPr>
        <p:spPr>
          <a:xfrm>
            <a:off x="8028035" y="1385270"/>
            <a:ext cx="796143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TransLog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1505" name="직선 연결선 21">
            <a:extLst>
              <a:ext uri="{FF2B5EF4-FFF2-40B4-BE49-F238E27FC236}">
                <a16:creationId xmlns:a16="http://schemas.microsoft.com/office/drawing/2014/main" id="{E44211A8-61A5-8FA6-3C2F-F30F387007B5}"/>
              </a:ext>
            </a:extLst>
          </p:cNvPr>
          <p:cNvCxnSpPr>
            <a:cxnSpLocks/>
          </p:cNvCxnSpPr>
          <p:nvPr/>
        </p:nvCxnSpPr>
        <p:spPr>
          <a:xfrm flipH="1">
            <a:off x="8426106" y="1833738"/>
            <a:ext cx="0" cy="400538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6" name="직사각형 1505">
            <a:extLst>
              <a:ext uri="{FF2B5EF4-FFF2-40B4-BE49-F238E27FC236}">
                <a16:creationId xmlns:a16="http://schemas.microsoft.com/office/drawing/2014/main" id="{20E30D5E-AF5D-CE06-EE40-DBB42E98C406}"/>
              </a:ext>
            </a:extLst>
          </p:cNvPr>
          <p:cNvSpPr/>
          <p:nvPr/>
        </p:nvSpPr>
        <p:spPr>
          <a:xfrm>
            <a:off x="8343432" y="4990867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09" name="직선 화살표 연결선 1508">
            <a:extLst>
              <a:ext uri="{FF2B5EF4-FFF2-40B4-BE49-F238E27FC236}">
                <a16:creationId xmlns:a16="http://schemas.microsoft.com/office/drawing/2014/main" id="{0E513B78-DBBB-E224-6117-F4D8EACE9E44}"/>
              </a:ext>
            </a:extLst>
          </p:cNvPr>
          <p:cNvCxnSpPr>
            <a:cxnSpLocks/>
          </p:cNvCxnSpPr>
          <p:nvPr/>
        </p:nvCxnSpPr>
        <p:spPr>
          <a:xfrm flipV="1">
            <a:off x="2189119" y="5337440"/>
            <a:ext cx="615431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0" name="TextBox 1509">
            <a:extLst>
              <a:ext uri="{FF2B5EF4-FFF2-40B4-BE49-F238E27FC236}">
                <a16:creationId xmlns:a16="http://schemas.microsoft.com/office/drawing/2014/main" id="{D5942B4C-62CE-3552-78A5-D744A9527AA3}"/>
              </a:ext>
            </a:extLst>
          </p:cNvPr>
          <p:cNvSpPr txBox="1"/>
          <p:nvPr/>
        </p:nvSpPr>
        <p:spPr>
          <a:xfrm>
            <a:off x="3631772" y="5204639"/>
            <a:ext cx="62841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DB 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반영 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11" name="TextBox 1510">
            <a:extLst>
              <a:ext uri="{FF2B5EF4-FFF2-40B4-BE49-F238E27FC236}">
                <a16:creationId xmlns:a16="http://schemas.microsoft.com/office/drawing/2014/main" id="{950A6CF4-68EB-78B7-40FB-85838E57DDEE}"/>
              </a:ext>
            </a:extLst>
          </p:cNvPr>
          <p:cNvSpPr txBox="1"/>
          <p:nvPr/>
        </p:nvSpPr>
        <p:spPr>
          <a:xfrm>
            <a:off x="6058550" y="2756465"/>
            <a:ext cx="114284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 정보 조회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3EDB36C-114D-2FA9-6675-5E694684688F}"/>
              </a:ext>
            </a:extLst>
          </p:cNvPr>
          <p:cNvSpPr/>
          <p:nvPr/>
        </p:nvSpPr>
        <p:spPr>
          <a:xfrm>
            <a:off x="-7300" y="5843029"/>
            <a:ext cx="4268366" cy="1015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en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 flag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값을 확인하여 기능별로 분기처리 한다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 (</a:t>
            </a:r>
            <a:r>
              <a:rPr lang="en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saveVehicleTransOrder</a:t>
            </a:r>
            <a:r>
              <a:rPr lang="en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</a:t>
            </a:r>
            <a:r>
              <a:rPr lang="en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같은 </a:t>
            </a:r>
            <a:r>
              <a:rPr lang="en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PinNo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운송 데이터가 존재하는지 확인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-&gt;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있으면 데이터 반환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시점 기준으로 운송 상태를 대기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READY),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상태변환 시간을 현재로 지정해준다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이전 운송 오더 데이터가 있을 경우 </a:t>
            </a:r>
            <a:r>
              <a:rPr lang="en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DTO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기준으로 업데이트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없을 경우 신규 저장한다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.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8A11D039-D679-F723-6172-755DF9724CB4}"/>
              </a:ext>
            </a:extLst>
          </p:cNvPr>
          <p:cNvGrpSpPr/>
          <p:nvPr/>
        </p:nvGrpSpPr>
        <p:grpSpPr>
          <a:xfrm>
            <a:off x="7717296" y="5943908"/>
            <a:ext cx="1271961" cy="887225"/>
            <a:chOff x="6098318" y="5925926"/>
            <a:chExt cx="1271961" cy="887225"/>
          </a:xfrm>
        </p:grpSpPr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3630147B-D15E-564B-54C2-02B4CD6A8DDE}"/>
                </a:ext>
              </a:extLst>
            </p:cNvPr>
            <p:cNvSpPr/>
            <p:nvPr/>
          </p:nvSpPr>
          <p:spPr>
            <a:xfrm>
              <a:off x="6098318" y="5925926"/>
              <a:ext cx="1271961" cy="8872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7" name="직선 화살표 연결선 6">
              <a:extLst>
                <a:ext uri="{FF2B5EF4-FFF2-40B4-BE49-F238E27FC236}">
                  <a16:creationId xmlns:a16="http://schemas.microsoft.com/office/drawing/2014/main" id="{8EACB338-259D-267F-1F1E-611595A7C1FB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292036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41650A82-347F-BC2D-65D3-C6230B2DEDB5}"/>
                </a:ext>
              </a:extLst>
            </p:cNvPr>
            <p:cNvSpPr txBox="1"/>
            <p:nvPr/>
          </p:nvSpPr>
          <p:spPr>
            <a:xfrm>
              <a:off x="6610609" y="624412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응답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2F5D648F-87E9-5BDA-B066-95F83D8D33EF}"/>
                </a:ext>
              </a:extLst>
            </p:cNvPr>
            <p:cNvSpPr txBox="1"/>
            <p:nvPr/>
          </p:nvSpPr>
          <p:spPr>
            <a:xfrm>
              <a:off x="6610609" y="6100019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요청</a:t>
              </a:r>
            </a:p>
          </p:txBody>
        </p: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5804C90-DE19-EBF7-F01E-BBB28EE85C3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036" y="6142423"/>
              <a:ext cx="373097" cy="20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직선 화살표 연결선 17">
              <a:extLst>
                <a:ext uri="{FF2B5EF4-FFF2-40B4-BE49-F238E27FC236}">
                  <a16:creationId xmlns:a16="http://schemas.microsoft.com/office/drawing/2014/main" id="{71A4AD46-13C0-7344-C0BF-E5AECB19839F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443585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ECA1AD0-B21F-175E-3C42-0425192B3F25}"/>
                </a:ext>
              </a:extLst>
            </p:cNvPr>
            <p:cNvSpPr txBox="1"/>
            <p:nvPr/>
          </p:nvSpPr>
          <p:spPr>
            <a:xfrm>
              <a:off x="6652712" y="6407198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요청</a:t>
              </a:r>
            </a:p>
          </p:txBody>
        </p:sp>
        <p:cxnSp>
          <p:nvCxnSpPr>
            <p:cNvPr id="29" name="직선 화살표 연결선 28">
              <a:extLst>
                <a:ext uri="{FF2B5EF4-FFF2-40B4-BE49-F238E27FC236}">
                  <a16:creationId xmlns:a16="http://schemas.microsoft.com/office/drawing/2014/main" id="{5D1C10C4-127C-3856-D5A1-64005E58A30A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606807"/>
              <a:ext cx="3814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06FE4D4-0457-09E0-046E-42241A2A55D6}"/>
                </a:ext>
              </a:extLst>
            </p:cNvPr>
            <p:cNvSpPr txBox="1"/>
            <p:nvPr/>
          </p:nvSpPr>
          <p:spPr>
            <a:xfrm>
              <a:off x="6652712" y="657028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응답</a:t>
              </a:r>
            </a:p>
          </p:txBody>
        </p: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97605ACF-3183-2EDE-7143-B772E49683DF}"/>
              </a:ext>
            </a:extLst>
          </p:cNvPr>
          <p:cNvGrpSpPr/>
          <p:nvPr/>
        </p:nvGrpSpPr>
        <p:grpSpPr>
          <a:xfrm>
            <a:off x="6274777" y="6081405"/>
            <a:ext cx="1413634" cy="602604"/>
            <a:chOff x="6064595" y="6065748"/>
            <a:chExt cx="1413634" cy="602604"/>
          </a:xfrm>
        </p:grpSpPr>
        <p:sp>
          <p:nvSpPr>
            <p:cNvPr id="47" name="사각형: 둥근 모서리 4">
              <a:extLst>
                <a:ext uri="{FF2B5EF4-FFF2-40B4-BE49-F238E27FC236}">
                  <a16:creationId xmlns:a16="http://schemas.microsoft.com/office/drawing/2014/main" id="{3D67BCAC-126C-DD85-BD8F-2C1F3AF3529A}"/>
                </a:ext>
              </a:extLst>
            </p:cNvPr>
            <p:cNvSpPr/>
            <p:nvPr/>
          </p:nvSpPr>
          <p:spPr>
            <a:xfrm>
              <a:off x="6064595" y="6065748"/>
              <a:ext cx="347853" cy="160326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766B4689-93C4-7394-DC0D-E1D7C96FD724}"/>
                </a:ext>
              </a:extLst>
            </p:cNvPr>
            <p:cNvSpPr txBox="1"/>
            <p:nvPr/>
          </p:nvSpPr>
          <p:spPr>
            <a:xfrm>
              <a:off x="6274777" y="6086005"/>
              <a:ext cx="120345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Accio</a:t>
              </a:r>
              <a:r>
                <a:rPr lang="en-US" altLang="ko-KR" dirty="0">
                  <a:solidFill>
                    <a:schemeClr val="tx1"/>
                  </a:solidFill>
                </a:rPr>
                <a:t> Blockchain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사각형: 둥근 모서리 4">
              <a:extLst>
                <a:ext uri="{FF2B5EF4-FFF2-40B4-BE49-F238E27FC236}">
                  <a16:creationId xmlns:a16="http://schemas.microsoft.com/office/drawing/2014/main" id="{97E9302D-DDA0-BF82-6F73-74739718477A}"/>
                </a:ext>
              </a:extLst>
            </p:cNvPr>
            <p:cNvSpPr/>
            <p:nvPr/>
          </p:nvSpPr>
          <p:spPr>
            <a:xfrm>
              <a:off x="6064595" y="6286887"/>
              <a:ext cx="347853" cy="16032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A6AFA72F-430A-CF76-FCAB-B3134E62EB91}"/>
                </a:ext>
              </a:extLst>
            </p:cNvPr>
            <p:cNvSpPr txBox="1"/>
            <p:nvPr/>
          </p:nvSpPr>
          <p:spPr>
            <a:xfrm>
              <a:off x="6318297" y="6308317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bctrans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8" name="사각형: 둥근 모서리 4">
              <a:extLst>
                <a:ext uri="{FF2B5EF4-FFF2-40B4-BE49-F238E27FC236}">
                  <a16:creationId xmlns:a16="http://schemas.microsoft.com/office/drawing/2014/main" id="{E298DA58-03FE-863F-7E81-CA12E2850638}"/>
                </a:ext>
              </a:extLst>
            </p:cNvPr>
            <p:cNvSpPr/>
            <p:nvPr/>
          </p:nvSpPr>
          <p:spPr>
            <a:xfrm>
              <a:off x="6064595" y="6508026"/>
              <a:ext cx="347853" cy="160326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10605904-9EAF-B8A5-C7A3-90750B13C6A1}"/>
                </a:ext>
              </a:extLst>
            </p:cNvPr>
            <p:cNvSpPr txBox="1"/>
            <p:nvPr/>
          </p:nvSpPr>
          <p:spPr>
            <a:xfrm>
              <a:off x="6318297" y="6533020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en-US" altLang="ko-KR" dirty="0" err="1">
                  <a:solidFill>
                    <a:schemeClr val="tx1"/>
                  </a:solidFill>
                </a:rPr>
                <a:t>allcone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287621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CCE4F2-EC20-2CF1-553E-DDCD079EF6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>
            <a:extLst>
              <a:ext uri="{FF2B5EF4-FFF2-40B4-BE49-F238E27FC236}">
                <a16:creationId xmlns:a16="http://schemas.microsoft.com/office/drawing/2014/main" id="{678145D4-42D4-E3F6-E24A-043F0124080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7752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BD7DCE1E-7BA5-6178-40FD-81B38A710D0D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ADE3184D-5BD7-A38D-5301-7504BF928C0C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3.3 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–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운송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오더 생성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332F699B-D3DE-FBFB-9CCB-80E3146662A3}"/>
              </a:ext>
            </a:extLst>
          </p:cNvPr>
          <p:cNvSpPr/>
          <p:nvPr/>
        </p:nvSpPr>
        <p:spPr bwMode="auto">
          <a:xfrm>
            <a:off x="444398" y="1468699"/>
            <a:ext cx="8200084" cy="33397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Method: </a:t>
            </a:r>
            <a:r>
              <a:rPr lang="en" altLang="ko-KR" sz="1400" dirty="0" err="1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CreateDispatchInfo</a:t>
            </a:r>
            <a:r>
              <a:rPr lang="en-US" altLang="ko-KR" sz="1400" b="1" dirty="0">
                <a:solidFill>
                  <a:srgbClr val="0432FF"/>
                </a:solidFill>
                <a:effectLst/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 </a:t>
            </a:r>
            <a:r>
              <a:rPr lang="en" altLang="ko-KR" sz="1400" dirty="0" err="1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CreateCopino</a:t>
            </a:r>
            <a:r>
              <a:rPr lang="en" altLang="ko-KR" sz="1400" dirty="0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" altLang="ko-KR" sz="1400" dirty="0" err="1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ChangeTruckNo</a:t>
            </a:r>
            <a:endParaRPr lang="en" altLang="ko-KR" sz="1400" dirty="0">
              <a:solidFill>
                <a:srgbClr val="0432FF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A2E504AC-F91C-411E-0EA1-0CCA3DB715E7}"/>
              </a:ext>
            </a:extLst>
          </p:cNvPr>
          <p:cNvSpPr/>
          <p:nvPr/>
        </p:nvSpPr>
        <p:spPr>
          <a:xfrm>
            <a:off x="1012512" y="2612034"/>
            <a:ext cx="1828236" cy="3936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IttAlarm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Controller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D5D5D8FA-B13B-085A-B638-8C2481FCC7DB}"/>
              </a:ext>
            </a:extLst>
          </p:cNvPr>
          <p:cNvSpPr/>
          <p:nvPr/>
        </p:nvSpPr>
        <p:spPr>
          <a:xfrm>
            <a:off x="1012512" y="3286995"/>
            <a:ext cx="1828236" cy="8414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JSON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형태로 받은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Map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오브젝트를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”method” flag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값에 맞게 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IttDTO.VO.Save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인스턴스로 치환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전달 받은 데이터의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”method” flag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값으로 각 기능을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스위칭하여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실행할 메서드 정의 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TransLog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Allcone-api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전송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C7B77F8-C651-5E58-051C-1B39168B5B26}"/>
              </a:ext>
            </a:extLst>
          </p:cNvPr>
          <p:cNvSpPr/>
          <p:nvPr/>
        </p:nvSpPr>
        <p:spPr>
          <a:xfrm>
            <a:off x="1012512" y="3060599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invokeComplete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A4CC0F7F-3B4C-5438-058E-6D27AB604288}"/>
              </a:ext>
            </a:extLst>
          </p:cNvPr>
          <p:cNvCxnSpPr>
            <a:cxnSpLocks/>
            <a:stCxn id="20" idx="2"/>
            <a:endCxn id="4" idx="0"/>
          </p:cNvCxnSpPr>
          <p:nvPr/>
        </p:nvCxnSpPr>
        <p:spPr>
          <a:xfrm>
            <a:off x="1926630" y="2282388"/>
            <a:ext cx="0" cy="32964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66EF2933-9CDC-ABAB-C98D-D37C59A71538}"/>
              </a:ext>
            </a:extLst>
          </p:cNvPr>
          <p:cNvSpPr/>
          <p:nvPr/>
        </p:nvSpPr>
        <p:spPr>
          <a:xfrm>
            <a:off x="1012512" y="1975026"/>
            <a:ext cx="1828236" cy="3073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Blockchain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25045143-C4DD-A85C-AB00-516E7A44C004}"/>
              </a:ext>
            </a:extLst>
          </p:cNvPr>
          <p:cNvSpPr/>
          <p:nvPr/>
        </p:nvSpPr>
        <p:spPr>
          <a:xfrm>
            <a:off x="950289" y="2985135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B0D8961D-1CFD-7DBC-B9CA-25847D3883C0}"/>
              </a:ext>
            </a:extLst>
          </p:cNvPr>
          <p:cNvCxnSpPr>
            <a:cxnSpLocks/>
          </p:cNvCxnSpPr>
          <p:nvPr/>
        </p:nvCxnSpPr>
        <p:spPr>
          <a:xfrm flipV="1">
            <a:off x="2142527" y="2301124"/>
            <a:ext cx="0" cy="31091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Box 47">
            <a:extLst>
              <a:ext uri="{FF2B5EF4-FFF2-40B4-BE49-F238E27FC236}">
                <a16:creationId xmlns:a16="http://schemas.microsoft.com/office/drawing/2014/main" id="{1BCEDEAF-5427-8E3B-3CEF-55D608263597}"/>
              </a:ext>
            </a:extLst>
          </p:cNvPr>
          <p:cNvSpPr txBox="1"/>
          <p:nvPr/>
        </p:nvSpPr>
        <p:spPr>
          <a:xfrm>
            <a:off x="2123550" y="2398076"/>
            <a:ext cx="1024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ApiResponse.ok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0631D4E-9059-B692-0134-DA5CFAF52253}"/>
              </a:ext>
            </a:extLst>
          </p:cNvPr>
          <p:cNvSpPr/>
          <p:nvPr/>
        </p:nvSpPr>
        <p:spPr>
          <a:xfrm>
            <a:off x="1012512" y="4694858"/>
            <a:ext cx="1828236" cy="391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invokeComplete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메서드에서 전달 받은 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서비스 레이어로 전달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D340E3A5-502F-F411-C7A4-DD57C850E090}"/>
              </a:ext>
            </a:extLst>
          </p:cNvPr>
          <p:cNvSpPr/>
          <p:nvPr/>
        </p:nvSpPr>
        <p:spPr>
          <a:xfrm>
            <a:off x="1012512" y="446846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saveProcess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CC1348C5-6905-7FA0-59F6-2C9F425B9B85}"/>
              </a:ext>
            </a:extLst>
          </p:cNvPr>
          <p:cNvSpPr/>
          <p:nvPr/>
        </p:nvSpPr>
        <p:spPr>
          <a:xfrm>
            <a:off x="931741" y="4409581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3D962A6C-D3B5-9553-567C-D495DC644AED}"/>
              </a:ext>
            </a:extLst>
          </p:cNvPr>
          <p:cNvSpPr/>
          <p:nvPr/>
        </p:nvSpPr>
        <p:spPr>
          <a:xfrm>
            <a:off x="3364085" y="3537377"/>
            <a:ext cx="1828236" cy="3937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IttVehicleTransOrder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B7F3DF0F-6263-1615-1DBC-BCFC28D883CC}"/>
              </a:ext>
            </a:extLst>
          </p:cNvPr>
          <p:cNvSpPr/>
          <p:nvPr/>
        </p:nvSpPr>
        <p:spPr>
          <a:xfrm>
            <a:off x="3364085" y="4212337"/>
            <a:ext cx="1828236" cy="139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해당하는 운송 오더 정보를 가져옴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In, Out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위치정보를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에서 가져온 운송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오더 정보로 치환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운송상태를 대기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(READY)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지정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결과값이 있는 경우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정보를 운송정보로 업데이트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결과값이 없는 경우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정보를 운송정보로 생성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 오더 그룹을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3391EE2D-A3EE-8476-7331-92D73526F023}"/>
              </a:ext>
            </a:extLst>
          </p:cNvPr>
          <p:cNvSpPr/>
          <p:nvPr/>
        </p:nvSpPr>
        <p:spPr>
          <a:xfrm>
            <a:off x="3364085" y="398594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saveVehicleTransOrder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id="{9BD8A691-5123-2189-026C-C9370E2D4873}"/>
              </a:ext>
            </a:extLst>
          </p:cNvPr>
          <p:cNvSpPr/>
          <p:nvPr/>
        </p:nvSpPr>
        <p:spPr>
          <a:xfrm>
            <a:off x="5715658" y="3531281"/>
            <a:ext cx="1828236" cy="3937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TransOrder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AD0B850B-8573-27B8-27AF-FCF3C862CC55}"/>
              </a:ext>
            </a:extLst>
          </p:cNvPr>
          <p:cNvSpPr/>
          <p:nvPr/>
        </p:nvSpPr>
        <p:spPr>
          <a:xfrm>
            <a:off x="5715658" y="4213556"/>
            <a:ext cx="1828236" cy="3694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해당하는 운송 오더 정보를 반환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62C48B72-9513-261C-D8E8-17BC8B2C397B}"/>
              </a:ext>
            </a:extLst>
          </p:cNvPr>
          <p:cNvSpPr/>
          <p:nvPr/>
        </p:nvSpPr>
        <p:spPr>
          <a:xfrm>
            <a:off x="5715658" y="3987857"/>
            <a:ext cx="1828236" cy="228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getVehicleTransOrder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D1B09C-222F-0EBC-F511-AB0CECB36B0A}"/>
              </a:ext>
            </a:extLst>
          </p:cNvPr>
          <p:cNvSpPr/>
          <p:nvPr/>
        </p:nvSpPr>
        <p:spPr>
          <a:xfrm>
            <a:off x="3364085" y="2168943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AllconeEPushService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85AB278A-741D-3940-B15C-AD13E67F54FB}"/>
              </a:ext>
            </a:extLst>
          </p:cNvPr>
          <p:cNvSpPr/>
          <p:nvPr/>
        </p:nvSpPr>
        <p:spPr>
          <a:xfrm>
            <a:off x="3364085" y="2758029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블록체인으로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부터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수신된 데이터를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Allcone-api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그대로 전송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0" name="직사각형 1409">
            <a:extLst>
              <a:ext uri="{FF2B5EF4-FFF2-40B4-BE49-F238E27FC236}">
                <a16:creationId xmlns:a16="http://schemas.microsoft.com/office/drawing/2014/main" id="{28476951-917B-2A7E-0978-D2062C5A2837}"/>
              </a:ext>
            </a:extLst>
          </p:cNvPr>
          <p:cNvSpPr/>
          <p:nvPr/>
        </p:nvSpPr>
        <p:spPr>
          <a:xfrm>
            <a:off x="3364085" y="2531633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sendTssAlarm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3" name="타원 1452">
            <a:extLst>
              <a:ext uri="{FF2B5EF4-FFF2-40B4-BE49-F238E27FC236}">
                <a16:creationId xmlns:a16="http://schemas.microsoft.com/office/drawing/2014/main" id="{01AAB720-B3A0-3A17-45D5-EC4DABA659C2}"/>
              </a:ext>
            </a:extLst>
          </p:cNvPr>
          <p:cNvSpPr/>
          <p:nvPr/>
        </p:nvSpPr>
        <p:spPr>
          <a:xfrm>
            <a:off x="3289161" y="3924981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4" name="타원 1453">
            <a:extLst>
              <a:ext uri="{FF2B5EF4-FFF2-40B4-BE49-F238E27FC236}">
                <a16:creationId xmlns:a16="http://schemas.microsoft.com/office/drawing/2014/main" id="{01F9AF61-89D7-2FC9-D0EF-DA4377C6E69E}"/>
              </a:ext>
            </a:extLst>
          </p:cNvPr>
          <p:cNvSpPr/>
          <p:nvPr/>
        </p:nvSpPr>
        <p:spPr>
          <a:xfrm>
            <a:off x="5640733" y="3917853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6" name="직사각형 1455">
            <a:extLst>
              <a:ext uri="{FF2B5EF4-FFF2-40B4-BE49-F238E27FC236}">
                <a16:creationId xmlns:a16="http://schemas.microsoft.com/office/drawing/2014/main" id="{5B0C8211-DBD1-B1F6-4211-F5B1973D4419}"/>
              </a:ext>
            </a:extLst>
          </p:cNvPr>
          <p:cNvSpPr/>
          <p:nvPr/>
        </p:nvSpPr>
        <p:spPr>
          <a:xfrm>
            <a:off x="5715658" y="4985440"/>
            <a:ext cx="1828236" cy="3937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TssGroupOrderProcess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7" name="직사각형 1456">
            <a:extLst>
              <a:ext uri="{FF2B5EF4-FFF2-40B4-BE49-F238E27FC236}">
                <a16:creationId xmlns:a16="http://schemas.microsoft.com/office/drawing/2014/main" id="{C6810FC9-612A-A77D-CD7E-37DD25E4E0D2}"/>
              </a:ext>
            </a:extLst>
          </p:cNvPr>
          <p:cNvSpPr/>
          <p:nvPr/>
        </p:nvSpPr>
        <p:spPr>
          <a:xfrm>
            <a:off x="5715658" y="5667715"/>
            <a:ext cx="1828236" cy="600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해당하는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dispatchGroup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가져옴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값을 대기 상태로 지정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TSS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운송 오더 그룹에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8" name="직사각형 1457">
            <a:extLst>
              <a:ext uri="{FF2B5EF4-FFF2-40B4-BE49-F238E27FC236}">
                <a16:creationId xmlns:a16="http://schemas.microsoft.com/office/drawing/2014/main" id="{6676C44A-38DF-873B-A357-F215DA1B4907}"/>
              </a:ext>
            </a:extLst>
          </p:cNvPr>
          <p:cNvSpPr/>
          <p:nvPr/>
        </p:nvSpPr>
        <p:spPr>
          <a:xfrm>
            <a:off x="5715658" y="5442016"/>
            <a:ext cx="1828236" cy="228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checkContainGroupOrder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9" name="꺾인 연결선[E] 1458">
            <a:extLst>
              <a:ext uri="{FF2B5EF4-FFF2-40B4-BE49-F238E27FC236}">
                <a16:creationId xmlns:a16="http://schemas.microsoft.com/office/drawing/2014/main" id="{4C94FB72-7DE9-2B77-7AAC-6447638CCCDD}"/>
              </a:ext>
            </a:extLst>
          </p:cNvPr>
          <p:cNvCxnSpPr>
            <a:cxnSpLocks/>
            <a:endCxn id="1458" idx="1"/>
          </p:cNvCxnSpPr>
          <p:nvPr/>
        </p:nvCxnSpPr>
        <p:spPr>
          <a:xfrm>
            <a:off x="5192320" y="5315136"/>
            <a:ext cx="523338" cy="24121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75" name="타원 1474">
            <a:extLst>
              <a:ext uri="{FF2B5EF4-FFF2-40B4-BE49-F238E27FC236}">
                <a16:creationId xmlns:a16="http://schemas.microsoft.com/office/drawing/2014/main" id="{EF311B44-2552-6FC1-B806-3C8A4E36C24E}"/>
              </a:ext>
            </a:extLst>
          </p:cNvPr>
          <p:cNvSpPr/>
          <p:nvPr/>
        </p:nvSpPr>
        <p:spPr>
          <a:xfrm>
            <a:off x="5640733" y="5387259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79" name="직사각형 1478">
            <a:extLst>
              <a:ext uri="{FF2B5EF4-FFF2-40B4-BE49-F238E27FC236}">
                <a16:creationId xmlns:a16="http://schemas.microsoft.com/office/drawing/2014/main" id="{97D4189C-6603-CB92-B09B-ED66682719FB}"/>
              </a:ext>
            </a:extLst>
          </p:cNvPr>
          <p:cNvSpPr/>
          <p:nvPr/>
        </p:nvSpPr>
        <p:spPr>
          <a:xfrm>
            <a:off x="1006665" y="5229377"/>
            <a:ext cx="1828236" cy="3936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TransLog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80" name="직사각형 1479">
            <a:extLst>
              <a:ext uri="{FF2B5EF4-FFF2-40B4-BE49-F238E27FC236}">
                <a16:creationId xmlns:a16="http://schemas.microsoft.com/office/drawing/2014/main" id="{A4E756D9-79C6-B01B-BBFD-8B4775D6598A}"/>
              </a:ext>
            </a:extLst>
          </p:cNvPr>
          <p:cNvSpPr/>
          <p:nvPr/>
        </p:nvSpPr>
        <p:spPr>
          <a:xfrm>
            <a:off x="1006665" y="5927104"/>
            <a:ext cx="1828236" cy="391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전달 받은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trans_log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81" name="직사각형 1480">
            <a:extLst>
              <a:ext uri="{FF2B5EF4-FFF2-40B4-BE49-F238E27FC236}">
                <a16:creationId xmlns:a16="http://schemas.microsoft.com/office/drawing/2014/main" id="{58181CE4-3972-E8AB-5048-056D3E9A63AC}"/>
              </a:ext>
            </a:extLst>
          </p:cNvPr>
          <p:cNvSpPr/>
          <p:nvPr/>
        </p:nvSpPr>
        <p:spPr>
          <a:xfrm>
            <a:off x="1006665" y="5700707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saveTransLog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85" name="꺾인 연결선[E] 1484">
            <a:extLst>
              <a:ext uri="{FF2B5EF4-FFF2-40B4-BE49-F238E27FC236}">
                <a16:creationId xmlns:a16="http://schemas.microsoft.com/office/drawing/2014/main" id="{2F5518C1-3903-7BEC-382A-ED99308984C7}"/>
              </a:ext>
            </a:extLst>
          </p:cNvPr>
          <p:cNvCxnSpPr>
            <a:cxnSpLocks/>
            <a:stCxn id="7" idx="1"/>
            <a:endCxn id="1481" idx="1"/>
          </p:cNvCxnSpPr>
          <p:nvPr/>
        </p:nvCxnSpPr>
        <p:spPr>
          <a:xfrm rot="10800000" flipV="1">
            <a:off x="1006666" y="3707701"/>
            <a:ext cx="5847" cy="2106203"/>
          </a:xfrm>
          <a:prstGeom prst="bentConnector3">
            <a:avLst>
              <a:gd name="adj1" fmla="val 68246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89" name="타원 1488">
            <a:extLst>
              <a:ext uri="{FF2B5EF4-FFF2-40B4-BE49-F238E27FC236}">
                <a16:creationId xmlns:a16="http://schemas.microsoft.com/office/drawing/2014/main" id="{B0AC7112-38A2-3847-2B62-CD1B27BDB2D7}"/>
              </a:ext>
            </a:extLst>
          </p:cNvPr>
          <p:cNvSpPr/>
          <p:nvPr/>
        </p:nvSpPr>
        <p:spPr>
          <a:xfrm>
            <a:off x="3316593" y="2446508"/>
            <a:ext cx="139182" cy="14791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7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96" name="직사각형 1495">
            <a:extLst>
              <a:ext uri="{FF2B5EF4-FFF2-40B4-BE49-F238E27FC236}">
                <a16:creationId xmlns:a16="http://schemas.microsoft.com/office/drawing/2014/main" id="{80448688-E3FD-1486-1E62-52814C43D5FB}"/>
              </a:ext>
            </a:extLst>
          </p:cNvPr>
          <p:cNvSpPr/>
          <p:nvPr/>
        </p:nvSpPr>
        <p:spPr>
          <a:xfrm>
            <a:off x="5715658" y="2029917"/>
            <a:ext cx="1828236" cy="227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관련 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정의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05" name="꺾인 연결선[E] 1504">
            <a:extLst>
              <a:ext uri="{FF2B5EF4-FFF2-40B4-BE49-F238E27FC236}">
                <a16:creationId xmlns:a16="http://schemas.microsoft.com/office/drawing/2014/main" id="{7A635AAF-9421-53C0-2FC7-802FF0183B55}"/>
              </a:ext>
            </a:extLst>
          </p:cNvPr>
          <p:cNvCxnSpPr>
            <a:cxnSpLocks/>
            <a:stCxn id="13" idx="3"/>
            <a:endCxn id="58" idx="1"/>
          </p:cNvCxnSpPr>
          <p:nvPr/>
        </p:nvCxnSpPr>
        <p:spPr>
          <a:xfrm flipV="1">
            <a:off x="2840748" y="4099139"/>
            <a:ext cx="523337" cy="79122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07" name="타원 1506">
            <a:extLst>
              <a:ext uri="{FF2B5EF4-FFF2-40B4-BE49-F238E27FC236}">
                <a16:creationId xmlns:a16="http://schemas.microsoft.com/office/drawing/2014/main" id="{643EA8DF-8491-6DBD-C06D-084527163919}"/>
              </a:ext>
            </a:extLst>
          </p:cNvPr>
          <p:cNvSpPr/>
          <p:nvPr/>
        </p:nvSpPr>
        <p:spPr>
          <a:xfrm>
            <a:off x="2254348" y="2258652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76" name="타원 1475">
            <a:extLst>
              <a:ext uri="{FF2B5EF4-FFF2-40B4-BE49-F238E27FC236}">
                <a16:creationId xmlns:a16="http://schemas.microsoft.com/office/drawing/2014/main" id="{A6FEA0AC-B697-2009-943B-E8BC188E9B7F}"/>
              </a:ext>
            </a:extLst>
          </p:cNvPr>
          <p:cNvSpPr/>
          <p:nvPr/>
        </p:nvSpPr>
        <p:spPr>
          <a:xfrm>
            <a:off x="939492" y="5627948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08" name="꺾인 연결선[E] 1507">
            <a:extLst>
              <a:ext uri="{FF2B5EF4-FFF2-40B4-BE49-F238E27FC236}">
                <a16:creationId xmlns:a16="http://schemas.microsoft.com/office/drawing/2014/main" id="{AD1BB137-88E8-7238-9D18-4E058DB91B2F}"/>
              </a:ext>
            </a:extLst>
          </p:cNvPr>
          <p:cNvCxnSpPr>
            <a:cxnSpLocks/>
            <a:stCxn id="57" idx="3"/>
            <a:endCxn id="61" idx="1"/>
          </p:cNvCxnSpPr>
          <p:nvPr/>
        </p:nvCxnSpPr>
        <p:spPr>
          <a:xfrm flipV="1">
            <a:off x="5192321" y="4102187"/>
            <a:ext cx="523337" cy="80667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16" name="직선 화살표 연결선 1515">
            <a:extLst>
              <a:ext uri="{FF2B5EF4-FFF2-40B4-BE49-F238E27FC236}">
                <a16:creationId xmlns:a16="http://schemas.microsoft.com/office/drawing/2014/main" id="{7668AB38-58FC-9EC6-628E-5D6A2612232C}"/>
              </a:ext>
            </a:extLst>
          </p:cNvPr>
          <p:cNvCxnSpPr>
            <a:stCxn id="7" idx="2"/>
            <a:endCxn id="14" idx="0"/>
          </p:cNvCxnSpPr>
          <p:nvPr/>
        </p:nvCxnSpPr>
        <p:spPr>
          <a:xfrm>
            <a:off x="1926630" y="4128409"/>
            <a:ext cx="0" cy="3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520" name="꺾인 연결선[E] 1519">
            <a:extLst>
              <a:ext uri="{FF2B5EF4-FFF2-40B4-BE49-F238E27FC236}">
                <a16:creationId xmlns:a16="http://schemas.microsoft.com/office/drawing/2014/main" id="{61AE4A99-14DE-27E5-0305-73FD22233A0E}"/>
              </a:ext>
            </a:extLst>
          </p:cNvPr>
          <p:cNvCxnSpPr>
            <a:cxnSpLocks/>
            <a:stCxn id="7" idx="3"/>
            <a:endCxn id="1410" idx="1"/>
          </p:cNvCxnSpPr>
          <p:nvPr/>
        </p:nvCxnSpPr>
        <p:spPr>
          <a:xfrm flipV="1">
            <a:off x="2840748" y="2644831"/>
            <a:ext cx="523337" cy="10628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23" name="직사각형 1522">
            <a:extLst>
              <a:ext uri="{FF2B5EF4-FFF2-40B4-BE49-F238E27FC236}">
                <a16:creationId xmlns:a16="http://schemas.microsoft.com/office/drawing/2014/main" id="{5053C87C-6A4E-03EB-ED8B-1AD2603FAA74}"/>
              </a:ext>
            </a:extLst>
          </p:cNvPr>
          <p:cNvSpPr/>
          <p:nvPr/>
        </p:nvSpPr>
        <p:spPr>
          <a:xfrm>
            <a:off x="5715658" y="2312323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IttDTO.VO.Save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24" name="직사각형 1523">
            <a:extLst>
              <a:ext uri="{FF2B5EF4-FFF2-40B4-BE49-F238E27FC236}">
                <a16:creationId xmlns:a16="http://schemas.microsoft.com/office/drawing/2014/main" id="{3827064F-ACD5-BC06-00F9-CBF7C0DC289E}"/>
              </a:ext>
            </a:extLst>
          </p:cNvPr>
          <p:cNvSpPr/>
          <p:nvPr/>
        </p:nvSpPr>
        <p:spPr>
          <a:xfrm>
            <a:off x="5715658" y="2610695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IttDTO.ResultMessage</a:t>
            </a:r>
            <a:endParaRPr kumimoji="1" lang="en-US" altLang="ko-KR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25" name="직사각형 1524">
            <a:extLst>
              <a:ext uri="{FF2B5EF4-FFF2-40B4-BE49-F238E27FC236}">
                <a16:creationId xmlns:a16="http://schemas.microsoft.com/office/drawing/2014/main" id="{682A6695-195B-80E4-768A-F005D3E2E9F7}"/>
              </a:ext>
            </a:extLst>
          </p:cNvPr>
          <p:cNvSpPr/>
          <p:nvPr/>
        </p:nvSpPr>
        <p:spPr>
          <a:xfrm>
            <a:off x="7662672" y="2312323"/>
            <a:ext cx="1185824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-1, 1-3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26" name="직사각형 1525">
            <a:extLst>
              <a:ext uri="{FF2B5EF4-FFF2-40B4-BE49-F238E27FC236}">
                <a16:creationId xmlns:a16="http://schemas.microsoft.com/office/drawing/2014/main" id="{BE4FD95C-D9D6-D560-7D6A-A59FACD3F443}"/>
              </a:ext>
            </a:extLst>
          </p:cNvPr>
          <p:cNvSpPr/>
          <p:nvPr/>
        </p:nvSpPr>
        <p:spPr>
          <a:xfrm>
            <a:off x="7662672" y="2610695"/>
            <a:ext cx="1185824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1-4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27" name="직사각형 1526">
            <a:extLst>
              <a:ext uri="{FF2B5EF4-FFF2-40B4-BE49-F238E27FC236}">
                <a16:creationId xmlns:a16="http://schemas.microsoft.com/office/drawing/2014/main" id="{56E5082F-97D3-BC12-1DA5-09086253FC80}"/>
              </a:ext>
            </a:extLst>
          </p:cNvPr>
          <p:cNvSpPr/>
          <p:nvPr/>
        </p:nvSpPr>
        <p:spPr>
          <a:xfrm>
            <a:off x="5718130" y="2918890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BcTrans.Common.VehicleTransOrder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28" name="직사각형 1527">
            <a:extLst>
              <a:ext uri="{FF2B5EF4-FFF2-40B4-BE49-F238E27FC236}">
                <a16:creationId xmlns:a16="http://schemas.microsoft.com/office/drawing/2014/main" id="{CC6378F5-0FFA-3A3B-DC5C-102C0C73D085}"/>
              </a:ext>
            </a:extLst>
          </p:cNvPr>
          <p:cNvSpPr/>
          <p:nvPr/>
        </p:nvSpPr>
        <p:spPr>
          <a:xfrm>
            <a:off x="7665144" y="2918890"/>
            <a:ext cx="1185824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3-1, 4-1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807866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78D001-2473-B564-AB82-CD736FB1FF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430308E-DF7F-59A3-49CD-3330CC94260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2686591A-BC8E-93F4-D5AA-D538E818C30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99889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올컨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테스트베드 구조도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D6672805-0F4C-C7A6-2BA1-C2D550497F5A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01560A6-95C6-338C-F6F5-C6D781CF1C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31004" y="1988436"/>
            <a:ext cx="1804423" cy="4009826"/>
          </a:xfrm>
          <a:prstGeom prst="rect">
            <a:avLst/>
          </a:prstGeom>
        </p:spPr>
      </p:pic>
      <p:sp>
        <p:nvSpPr>
          <p:cNvPr id="42" name="Rectangle 42">
            <a:extLst>
              <a:ext uri="{FF2B5EF4-FFF2-40B4-BE49-F238E27FC236}">
                <a16:creationId xmlns:a16="http://schemas.microsoft.com/office/drawing/2014/main" id="{F3BB60CF-2300-90B4-2160-93B12884C182}"/>
              </a:ext>
            </a:extLst>
          </p:cNvPr>
          <p:cNvSpPr/>
          <p:nvPr/>
        </p:nvSpPr>
        <p:spPr>
          <a:xfrm>
            <a:off x="60175" y="1993986"/>
            <a:ext cx="6839853" cy="4024707"/>
          </a:xfrm>
          <a:prstGeom prst="rect">
            <a:avLst/>
          </a:prstGeom>
          <a:solidFill>
            <a:srgbClr val="FF0000">
              <a:alpha val="10797"/>
            </a:srgb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4" name="Rectangle 42">
            <a:extLst>
              <a:ext uri="{FF2B5EF4-FFF2-40B4-BE49-F238E27FC236}">
                <a16:creationId xmlns:a16="http://schemas.microsoft.com/office/drawing/2014/main" id="{FFDE598E-A822-4302-3533-D1D0F3C752C0}"/>
              </a:ext>
            </a:extLst>
          </p:cNvPr>
          <p:cNvSpPr/>
          <p:nvPr/>
        </p:nvSpPr>
        <p:spPr>
          <a:xfrm>
            <a:off x="444397" y="2923671"/>
            <a:ext cx="2887479" cy="19581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5" name="Rectangle 42">
            <a:extLst>
              <a:ext uri="{FF2B5EF4-FFF2-40B4-BE49-F238E27FC236}">
                <a16:creationId xmlns:a16="http://schemas.microsoft.com/office/drawing/2014/main" id="{C5AB6129-23DB-AA2A-FDA8-95A1F4A05D7B}"/>
              </a:ext>
            </a:extLst>
          </p:cNvPr>
          <p:cNvSpPr/>
          <p:nvPr/>
        </p:nvSpPr>
        <p:spPr>
          <a:xfrm>
            <a:off x="452773" y="1453903"/>
            <a:ext cx="6095356" cy="32859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050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Blockchain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42578B5-62E8-3308-C574-BE61A7641BD9}"/>
              </a:ext>
            </a:extLst>
          </p:cNvPr>
          <p:cNvSpPr txBox="1"/>
          <p:nvPr/>
        </p:nvSpPr>
        <p:spPr>
          <a:xfrm>
            <a:off x="71508" y="1991112"/>
            <a:ext cx="2655491" cy="2938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861F9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NHN Cloud (133.186.222.171)</a:t>
            </a: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03CAE84-5446-F3AB-DF8C-A9F1DD40F65F}"/>
              </a:ext>
            </a:extLst>
          </p:cNvPr>
          <p:cNvCxnSpPr>
            <a:cxnSpLocks/>
          </p:cNvCxnSpPr>
          <p:nvPr/>
        </p:nvCxnSpPr>
        <p:spPr>
          <a:xfrm>
            <a:off x="1841396" y="1782498"/>
            <a:ext cx="0" cy="1120205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7" name="Picture 20" descr="Press and Media Resources - Docker">
            <a:extLst>
              <a:ext uri="{FF2B5EF4-FFF2-40B4-BE49-F238E27FC236}">
                <a16:creationId xmlns:a16="http://schemas.microsoft.com/office/drawing/2014/main" id="{8DF9AA4B-A039-E75C-48F0-204ECE98C6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98" y="2793226"/>
            <a:ext cx="289618" cy="21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2A46DDB4-E6AD-4D3F-6F4C-4FFEF4AFEF63}"/>
              </a:ext>
            </a:extLst>
          </p:cNvPr>
          <p:cNvSpPr txBox="1"/>
          <p:nvPr/>
        </p:nvSpPr>
        <p:spPr>
          <a:xfrm>
            <a:off x="1383343" y="3759772"/>
            <a:ext cx="916104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endParaRPr lang="en-US" sz="105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1" name="Rectangle 42">
            <a:extLst>
              <a:ext uri="{FF2B5EF4-FFF2-40B4-BE49-F238E27FC236}">
                <a16:creationId xmlns:a16="http://schemas.microsoft.com/office/drawing/2014/main" id="{F8171CBA-A210-1FF2-6F9B-2220038361B9}"/>
              </a:ext>
            </a:extLst>
          </p:cNvPr>
          <p:cNvSpPr/>
          <p:nvPr/>
        </p:nvSpPr>
        <p:spPr>
          <a:xfrm>
            <a:off x="3634241" y="2923671"/>
            <a:ext cx="2887479" cy="1958124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70A4ED5A-D95F-8B19-1141-E670AD57FB61}"/>
              </a:ext>
            </a:extLst>
          </p:cNvPr>
          <p:cNvSpPr txBox="1"/>
          <p:nvPr/>
        </p:nvSpPr>
        <p:spPr>
          <a:xfrm>
            <a:off x="4566625" y="3759772"/>
            <a:ext cx="10227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allcone-api</a:t>
            </a:r>
            <a:endParaRPr lang="en-US" sz="900" dirty="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4" name="Picture 20" descr="Press and Media Resources - Docker">
            <a:extLst>
              <a:ext uri="{FF2B5EF4-FFF2-40B4-BE49-F238E27FC236}">
                <a16:creationId xmlns:a16="http://schemas.microsoft.com/office/drawing/2014/main" id="{EBFEBCED-14D3-B003-F436-4ACB020D62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92076" y="2798541"/>
            <a:ext cx="289618" cy="21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직선 화살표 연결선 5">
            <a:extLst>
              <a:ext uri="{FF2B5EF4-FFF2-40B4-BE49-F238E27FC236}">
                <a16:creationId xmlns:a16="http://schemas.microsoft.com/office/drawing/2014/main" id="{486BA22A-F1BE-FB91-9519-D4570648C159}"/>
              </a:ext>
            </a:extLst>
          </p:cNvPr>
          <p:cNvCxnSpPr>
            <a:cxnSpLocks/>
            <a:stCxn id="14" idx="3"/>
            <a:endCxn id="51" idx="1"/>
          </p:cNvCxnSpPr>
          <p:nvPr/>
        </p:nvCxnSpPr>
        <p:spPr>
          <a:xfrm>
            <a:off x="3331876" y="3902733"/>
            <a:ext cx="302365" cy="0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42">
            <a:extLst>
              <a:ext uri="{FF2B5EF4-FFF2-40B4-BE49-F238E27FC236}">
                <a16:creationId xmlns:a16="http://schemas.microsoft.com/office/drawing/2014/main" id="{2C376DCB-E243-B17D-2A86-3DDFA5E1CBBC}"/>
              </a:ext>
            </a:extLst>
          </p:cNvPr>
          <p:cNvSpPr/>
          <p:nvPr/>
        </p:nvSpPr>
        <p:spPr>
          <a:xfrm>
            <a:off x="444397" y="6160899"/>
            <a:ext cx="6095356" cy="425839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900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21" name="Picture 2">
            <a:extLst>
              <a:ext uri="{FF2B5EF4-FFF2-40B4-BE49-F238E27FC236}">
                <a16:creationId xmlns:a16="http://schemas.microsoft.com/office/drawing/2014/main" id="{D6EDFBA2-087A-FAFE-A6F9-4D377520BE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353" y="6222808"/>
            <a:ext cx="278736" cy="293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CC330A9-DF4E-8C42-86BC-7CC9A5109F35}"/>
              </a:ext>
            </a:extLst>
          </p:cNvPr>
          <p:cNvSpPr txBox="1"/>
          <p:nvPr/>
        </p:nvSpPr>
        <p:spPr>
          <a:xfrm>
            <a:off x="2980721" y="6254307"/>
            <a:ext cx="1022708" cy="2539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50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Firebase</a:t>
            </a:r>
          </a:p>
        </p:txBody>
      </p:sp>
      <p:cxnSp>
        <p:nvCxnSpPr>
          <p:cNvPr id="32" name="꺾인 연결선[E] 31">
            <a:extLst>
              <a:ext uri="{FF2B5EF4-FFF2-40B4-BE49-F238E27FC236}">
                <a16:creationId xmlns:a16="http://schemas.microsoft.com/office/drawing/2014/main" id="{3CEEFC76-FD93-3EC5-DDB1-BF7958883E3F}"/>
              </a:ext>
            </a:extLst>
          </p:cNvPr>
          <p:cNvCxnSpPr>
            <a:cxnSpLocks/>
            <a:stCxn id="20" idx="3"/>
            <a:endCxn id="5" idx="2"/>
          </p:cNvCxnSpPr>
          <p:nvPr/>
        </p:nvCxnSpPr>
        <p:spPr>
          <a:xfrm flipV="1">
            <a:off x="6539753" y="5998262"/>
            <a:ext cx="1393463" cy="375557"/>
          </a:xfrm>
          <a:prstGeom prst="bentConnector2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꺾인 연결선[E] 33">
            <a:extLst>
              <a:ext uri="{FF2B5EF4-FFF2-40B4-BE49-F238E27FC236}">
                <a16:creationId xmlns:a16="http://schemas.microsoft.com/office/drawing/2014/main" id="{967902E1-98E6-7230-6946-9DD581981574}"/>
              </a:ext>
            </a:extLst>
          </p:cNvPr>
          <p:cNvCxnSpPr>
            <a:cxnSpLocks/>
            <a:stCxn id="5" idx="0"/>
            <a:endCxn id="51" idx="0"/>
          </p:cNvCxnSpPr>
          <p:nvPr/>
        </p:nvCxnSpPr>
        <p:spPr>
          <a:xfrm rot="16200000" flipH="1" flipV="1">
            <a:off x="6037981" y="1028435"/>
            <a:ext cx="935235" cy="2855235"/>
          </a:xfrm>
          <a:prstGeom prst="bentConnector3">
            <a:avLst>
              <a:gd name="adj1" fmla="val -14274"/>
            </a:avLst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Rectangle 42">
            <a:extLst>
              <a:ext uri="{FF2B5EF4-FFF2-40B4-BE49-F238E27FC236}">
                <a16:creationId xmlns:a16="http://schemas.microsoft.com/office/drawing/2014/main" id="{136C7E36-BA88-2A74-3129-4AD5E6850435}"/>
              </a:ext>
            </a:extLst>
          </p:cNvPr>
          <p:cNvSpPr/>
          <p:nvPr/>
        </p:nvSpPr>
        <p:spPr>
          <a:xfrm>
            <a:off x="436137" y="2220690"/>
            <a:ext cx="6095356" cy="430095"/>
          </a:xfrm>
          <a:prstGeom prst="rect">
            <a:avLst/>
          </a:prstGeom>
          <a:solidFill>
            <a:srgbClr val="92D050"/>
          </a:solidFill>
          <a:ln w="12700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NGINX API Gateway</a:t>
            </a:r>
            <a:endParaRPr lang="en-US" sz="900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AE29C14-2555-8743-8E4D-E1364D75AB44}"/>
              </a:ext>
            </a:extLst>
          </p:cNvPr>
          <p:cNvSpPr txBox="1"/>
          <p:nvPr/>
        </p:nvSpPr>
        <p:spPr>
          <a:xfrm>
            <a:off x="5125735" y="6254307"/>
            <a:ext cx="142239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900" dirty="0">
                <a:solidFill>
                  <a:srgbClr val="2861F9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Remote</a:t>
            </a:r>
            <a:r>
              <a:rPr lang="ko-KR" altLang="en-US" sz="900" dirty="0">
                <a:solidFill>
                  <a:srgbClr val="2861F9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sz="900" dirty="0">
                <a:solidFill>
                  <a:srgbClr val="2861F9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Config </a:t>
            </a:r>
            <a:r>
              <a:rPr lang="ko-KR" altLang="en-US" sz="900" dirty="0">
                <a:solidFill>
                  <a:srgbClr val="2861F9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및 </a:t>
            </a:r>
            <a:r>
              <a:rPr lang="en-US" altLang="ko-KR" sz="900" dirty="0">
                <a:solidFill>
                  <a:srgbClr val="2861F9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FCM </a:t>
            </a:r>
            <a:endParaRPr lang="en-US" sz="900" dirty="0">
              <a:solidFill>
                <a:srgbClr val="2861F9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cxnSp>
        <p:nvCxnSpPr>
          <p:cNvPr id="12" name="꺾인 연결선[E] 11">
            <a:extLst>
              <a:ext uri="{FF2B5EF4-FFF2-40B4-BE49-F238E27FC236}">
                <a16:creationId xmlns:a16="http://schemas.microsoft.com/office/drawing/2014/main" id="{7AF5D276-54D4-E65C-346E-F9C56E8906FB}"/>
              </a:ext>
            </a:extLst>
          </p:cNvPr>
          <p:cNvCxnSpPr>
            <a:cxnSpLocks/>
            <a:stCxn id="14" idx="1"/>
            <a:endCxn id="20" idx="1"/>
          </p:cNvCxnSpPr>
          <p:nvPr/>
        </p:nvCxnSpPr>
        <p:spPr>
          <a:xfrm rot="10800000" flipV="1">
            <a:off x="444397" y="3902733"/>
            <a:ext cx="12700" cy="2471086"/>
          </a:xfrm>
          <a:prstGeom prst="bentConnector3">
            <a:avLst>
              <a:gd name="adj1" fmla="val 180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[E] 16">
            <a:extLst>
              <a:ext uri="{FF2B5EF4-FFF2-40B4-BE49-F238E27FC236}">
                <a16:creationId xmlns:a16="http://schemas.microsoft.com/office/drawing/2014/main" id="{9D4F47D5-ECB1-F10A-A1CD-08D609A4CDF2}"/>
              </a:ext>
            </a:extLst>
          </p:cNvPr>
          <p:cNvCxnSpPr>
            <a:cxnSpLocks/>
          </p:cNvCxnSpPr>
          <p:nvPr/>
        </p:nvCxnSpPr>
        <p:spPr>
          <a:xfrm>
            <a:off x="6521720" y="3817826"/>
            <a:ext cx="26409" cy="2466990"/>
          </a:xfrm>
          <a:prstGeom prst="bentConnector3">
            <a:avLst>
              <a:gd name="adj1" fmla="val 965614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Rectangle 42">
            <a:extLst>
              <a:ext uri="{FF2B5EF4-FFF2-40B4-BE49-F238E27FC236}">
                <a16:creationId xmlns:a16="http://schemas.microsoft.com/office/drawing/2014/main" id="{4DB12FE0-A486-5E96-503A-501F15D7F309}"/>
              </a:ext>
            </a:extLst>
          </p:cNvPr>
          <p:cNvSpPr/>
          <p:nvPr/>
        </p:nvSpPr>
        <p:spPr>
          <a:xfrm>
            <a:off x="294526" y="5117409"/>
            <a:ext cx="6371149" cy="763738"/>
          </a:xfrm>
          <a:prstGeom prst="rect">
            <a:avLst/>
          </a:prstGeom>
          <a:solidFill>
            <a:schemeClr val="bg2">
              <a:lumMod val="90000"/>
              <a:alpha val="57733"/>
            </a:schemeClr>
          </a:solidFill>
          <a:ln w="12700">
            <a:solidFill>
              <a:schemeClr val="tx1">
                <a:lumMod val="65000"/>
                <a:lumOff val="3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4" name="원통[C] 53">
            <a:extLst>
              <a:ext uri="{FF2B5EF4-FFF2-40B4-BE49-F238E27FC236}">
                <a16:creationId xmlns:a16="http://schemas.microsoft.com/office/drawing/2014/main" id="{BAF2B60D-095D-5C55-E1D3-0DCCF5BCAB1C}"/>
              </a:ext>
            </a:extLst>
          </p:cNvPr>
          <p:cNvSpPr/>
          <p:nvPr/>
        </p:nvSpPr>
        <p:spPr>
          <a:xfrm>
            <a:off x="436137" y="5219678"/>
            <a:ext cx="2887478" cy="51630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" altLang="ko-KR" sz="1050" dirty="0" err="1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BctransDB</a:t>
            </a:r>
            <a:endParaRPr lang="en" altLang="ko-KR" sz="900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53" name="원통[C] 52">
            <a:extLst>
              <a:ext uri="{FF2B5EF4-FFF2-40B4-BE49-F238E27FC236}">
                <a16:creationId xmlns:a16="http://schemas.microsoft.com/office/drawing/2014/main" id="{5808FABE-8106-B3C0-6435-FBBC415F1A31}"/>
              </a:ext>
            </a:extLst>
          </p:cNvPr>
          <p:cNvSpPr/>
          <p:nvPr/>
        </p:nvSpPr>
        <p:spPr>
          <a:xfrm>
            <a:off x="3634727" y="5219678"/>
            <a:ext cx="2896766" cy="516306"/>
          </a:xfrm>
          <a:prstGeom prst="can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50" dirty="0" err="1">
                <a:solidFill>
                  <a:schemeClr val="tx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ChainportalDB</a:t>
            </a:r>
            <a:endParaRPr lang="ko-KR" altLang="en-US" sz="1050" dirty="0">
              <a:solidFill>
                <a:schemeClr val="tx1"/>
              </a:solidFill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pic>
        <p:nvPicPr>
          <p:cNvPr id="38" name="Picture 20" descr="Press and Media Resources - Docker">
            <a:extLst>
              <a:ext uri="{FF2B5EF4-FFF2-40B4-BE49-F238E27FC236}">
                <a16:creationId xmlns:a16="http://schemas.microsoft.com/office/drawing/2014/main" id="{7B25BDC2-0057-121E-9F5A-C5D6AD6DE9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4768" y="5173865"/>
            <a:ext cx="289618" cy="21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20" descr="Press and Media Resources - Docker">
            <a:extLst>
              <a:ext uri="{FF2B5EF4-FFF2-40B4-BE49-F238E27FC236}">
                <a16:creationId xmlns:a16="http://schemas.microsoft.com/office/drawing/2014/main" id="{65B175E8-9195-A6A8-22F1-2FF99400F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052" y="5173865"/>
            <a:ext cx="289618" cy="218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57" name="직선 화살표 연결선 56">
            <a:extLst>
              <a:ext uri="{FF2B5EF4-FFF2-40B4-BE49-F238E27FC236}">
                <a16:creationId xmlns:a16="http://schemas.microsoft.com/office/drawing/2014/main" id="{1CC0DC26-EBA6-B2DE-7155-467120775CB9}"/>
              </a:ext>
            </a:extLst>
          </p:cNvPr>
          <p:cNvCxnSpPr>
            <a:cxnSpLocks/>
            <a:stCxn id="14" idx="2"/>
          </p:cNvCxnSpPr>
          <p:nvPr/>
        </p:nvCxnSpPr>
        <p:spPr>
          <a:xfrm>
            <a:off x="1888137" y="4881795"/>
            <a:ext cx="0" cy="235614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직선 화살표 연결선 60">
            <a:extLst>
              <a:ext uri="{FF2B5EF4-FFF2-40B4-BE49-F238E27FC236}">
                <a16:creationId xmlns:a16="http://schemas.microsoft.com/office/drawing/2014/main" id="{E8E1E49E-16D9-4C5D-009F-D2484D5F7005}"/>
              </a:ext>
            </a:extLst>
          </p:cNvPr>
          <p:cNvCxnSpPr>
            <a:cxnSpLocks/>
            <a:stCxn id="51" idx="2"/>
          </p:cNvCxnSpPr>
          <p:nvPr/>
        </p:nvCxnSpPr>
        <p:spPr>
          <a:xfrm>
            <a:off x="5077981" y="4881795"/>
            <a:ext cx="0" cy="235614"/>
          </a:xfrm>
          <a:prstGeom prst="straightConnector1">
            <a:avLst/>
          </a:prstGeom>
          <a:ln w="12700">
            <a:solidFill>
              <a:srgbClr val="C0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9" name="모서리가 둥근 직사각형 108">
            <a:extLst>
              <a:ext uri="{FF2B5EF4-FFF2-40B4-BE49-F238E27FC236}">
                <a16:creationId xmlns:a16="http://schemas.microsoft.com/office/drawing/2014/main" id="{53B1462B-F003-F7EE-F798-B928A30F8CFF}"/>
              </a:ext>
            </a:extLst>
          </p:cNvPr>
          <p:cNvSpPr/>
          <p:nvPr/>
        </p:nvSpPr>
        <p:spPr>
          <a:xfrm>
            <a:off x="180143" y="912271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1.1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테스트베드 구조도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00465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D50BE8-92C9-72E1-18DE-D802A0B751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998CA1C3-4365-02A1-B672-CB6D051AD3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30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FD1895D5-4747-3BFB-839B-885CCD533E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7752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4B1FEBDD-0404-6898-072B-4F190E26ACD2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BBBBC6F9-9F51-3138-CC39-E3311DD8AFB3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–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운송 오더 변경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50" name="직선 연결선 21">
            <a:extLst>
              <a:ext uri="{FF2B5EF4-FFF2-40B4-BE49-F238E27FC236}">
                <a16:creationId xmlns:a16="http://schemas.microsoft.com/office/drawing/2014/main" id="{130E7935-BA7F-4B74-4689-6B6E1C3E72A8}"/>
              </a:ext>
            </a:extLst>
          </p:cNvPr>
          <p:cNvCxnSpPr>
            <a:cxnSpLocks/>
          </p:cNvCxnSpPr>
          <p:nvPr/>
        </p:nvCxnSpPr>
        <p:spPr>
          <a:xfrm>
            <a:off x="4529210" y="1852614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사각형: 둥근 모서리 4">
            <a:extLst>
              <a:ext uri="{FF2B5EF4-FFF2-40B4-BE49-F238E27FC236}">
                <a16:creationId xmlns:a16="http://schemas.microsoft.com/office/drawing/2014/main" id="{C2E594B9-CBE8-299B-2BCD-ED8B6FCBB25C}"/>
              </a:ext>
            </a:extLst>
          </p:cNvPr>
          <p:cNvSpPr/>
          <p:nvPr/>
        </p:nvSpPr>
        <p:spPr>
          <a:xfrm>
            <a:off x="290239" y="1394414"/>
            <a:ext cx="938212" cy="460800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블록체인</a:t>
            </a:r>
          </a:p>
        </p:txBody>
      </p:sp>
      <p:sp>
        <p:nvSpPr>
          <p:cNvPr id="59" name="사각형: 둥근 모서리 5">
            <a:extLst>
              <a:ext uri="{FF2B5EF4-FFF2-40B4-BE49-F238E27FC236}">
                <a16:creationId xmlns:a16="http://schemas.microsoft.com/office/drawing/2014/main" id="{E09D4B4E-B0CB-CC97-C81B-C21E00C21648}"/>
              </a:ext>
            </a:extLst>
          </p:cNvPr>
          <p:cNvSpPr/>
          <p:nvPr/>
        </p:nvSpPr>
        <p:spPr>
          <a:xfrm>
            <a:off x="1484739" y="1394414"/>
            <a:ext cx="1207676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IttAlarm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Controller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60" name="직선 연결선 20">
            <a:extLst>
              <a:ext uri="{FF2B5EF4-FFF2-40B4-BE49-F238E27FC236}">
                <a16:creationId xmlns:a16="http://schemas.microsoft.com/office/drawing/2014/main" id="{93FFD849-D2B0-DE45-2ADB-615C4296D8E6}"/>
              </a:ext>
            </a:extLst>
          </p:cNvPr>
          <p:cNvCxnSpPr>
            <a:cxnSpLocks/>
          </p:cNvCxnSpPr>
          <p:nvPr/>
        </p:nvCxnSpPr>
        <p:spPr>
          <a:xfrm>
            <a:off x="754096" y="1866993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21">
            <a:extLst>
              <a:ext uri="{FF2B5EF4-FFF2-40B4-BE49-F238E27FC236}">
                <a16:creationId xmlns:a16="http://schemas.microsoft.com/office/drawing/2014/main" id="{D24CE0FB-3C6A-6E55-664E-1EB1461BB056}"/>
              </a:ext>
            </a:extLst>
          </p:cNvPr>
          <p:cNvCxnSpPr>
            <a:cxnSpLocks/>
          </p:cNvCxnSpPr>
          <p:nvPr/>
        </p:nvCxnSpPr>
        <p:spPr>
          <a:xfrm>
            <a:off x="2076876" y="1841414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4" name="직사각형 1443">
            <a:extLst>
              <a:ext uri="{FF2B5EF4-FFF2-40B4-BE49-F238E27FC236}">
                <a16:creationId xmlns:a16="http://schemas.microsoft.com/office/drawing/2014/main" id="{827931AA-8491-220E-FFE5-FE58D21C47EB}"/>
              </a:ext>
            </a:extLst>
          </p:cNvPr>
          <p:cNvSpPr/>
          <p:nvPr/>
        </p:nvSpPr>
        <p:spPr>
          <a:xfrm>
            <a:off x="1985537" y="1986066"/>
            <a:ext cx="206081" cy="3746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5" name="직선 화살표 연결선 1444">
            <a:extLst>
              <a:ext uri="{FF2B5EF4-FFF2-40B4-BE49-F238E27FC236}">
                <a16:creationId xmlns:a16="http://schemas.microsoft.com/office/drawing/2014/main" id="{71171988-0E1D-3439-EC11-60406906C4F7}"/>
              </a:ext>
            </a:extLst>
          </p:cNvPr>
          <p:cNvCxnSpPr>
            <a:cxnSpLocks/>
          </p:cNvCxnSpPr>
          <p:nvPr/>
        </p:nvCxnSpPr>
        <p:spPr>
          <a:xfrm>
            <a:off x="863972" y="2052981"/>
            <a:ext cx="1117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6" name="직사각형 1445">
            <a:extLst>
              <a:ext uri="{FF2B5EF4-FFF2-40B4-BE49-F238E27FC236}">
                <a16:creationId xmlns:a16="http://schemas.microsoft.com/office/drawing/2014/main" id="{2EF5D09E-AB91-9766-C1D6-F2B9057AB16E}"/>
              </a:ext>
            </a:extLst>
          </p:cNvPr>
          <p:cNvSpPr/>
          <p:nvPr/>
        </p:nvSpPr>
        <p:spPr>
          <a:xfrm>
            <a:off x="651055" y="1986068"/>
            <a:ext cx="206081" cy="37495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7" name="TextBox 1446">
            <a:extLst>
              <a:ext uri="{FF2B5EF4-FFF2-40B4-BE49-F238E27FC236}">
                <a16:creationId xmlns:a16="http://schemas.microsoft.com/office/drawing/2014/main" id="{DE4E42C4-6C72-C647-685A-968949300BD9}"/>
              </a:ext>
            </a:extLst>
          </p:cNvPr>
          <p:cNvSpPr txBox="1"/>
          <p:nvPr/>
        </p:nvSpPr>
        <p:spPr>
          <a:xfrm>
            <a:off x="915926" y="1926060"/>
            <a:ext cx="930950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Copino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정보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+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부가검증정보</a:t>
            </a:r>
          </a:p>
        </p:txBody>
      </p:sp>
      <p:cxnSp>
        <p:nvCxnSpPr>
          <p:cNvPr id="1448" name="꺾인 연결선[E] 1447">
            <a:extLst>
              <a:ext uri="{FF2B5EF4-FFF2-40B4-BE49-F238E27FC236}">
                <a16:creationId xmlns:a16="http://schemas.microsoft.com/office/drawing/2014/main" id="{86C55978-106D-2709-EB40-D14F2EDCCEA8}"/>
              </a:ext>
            </a:extLst>
          </p:cNvPr>
          <p:cNvCxnSpPr>
            <a:cxnSpLocks/>
          </p:cNvCxnSpPr>
          <p:nvPr/>
        </p:nvCxnSpPr>
        <p:spPr>
          <a:xfrm>
            <a:off x="2200940" y="2052981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9" name="TextBox 1448">
            <a:extLst>
              <a:ext uri="{FF2B5EF4-FFF2-40B4-BE49-F238E27FC236}">
                <a16:creationId xmlns:a16="http://schemas.microsoft.com/office/drawing/2014/main" id="{DD632C60-4594-3547-ADF0-DA94880951FF}"/>
              </a:ext>
            </a:extLst>
          </p:cNvPr>
          <p:cNvSpPr txBox="1"/>
          <p:nvPr/>
        </p:nvSpPr>
        <p:spPr>
          <a:xfrm>
            <a:off x="2324583" y="2105324"/>
            <a:ext cx="71737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메소드 확인 </a:t>
            </a:r>
            <a:r>
              <a:rPr lang="en-US" altLang="ko-KR" sz="600" baseline="3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1)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0" name="TextBox 1449">
            <a:extLst>
              <a:ext uri="{FF2B5EF4-FFF2-40B4-BE49-F238E27FC236}">
                <a16:creationId xmlns:a16="http://schemas.microsoft.com/office/drawing/2014/main" id="{9BB961EC-70DE-6BE7-421E-EA6327C88B0C}"/>
              </a:ext>
            </a:extLst>
          </p:cNvPr>
          <p:cNvSpPr txBox="1"/>
          <p:nvPr/>
        </p:nvSpPr>
        <p:spPr>
          <a:xfrm>
            <a:off x="818742" y="2087570"/>
            <a:ext cx="10358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</a:p>
          <a:p>
            <a:pPr algn="ctr"/>
            <a:r>
              <a:rPr lang="en" altLang="ko-KR" sz="8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GateIn</a:t>
            </a:r>
            <a:endParaRPr lang="en" altLang="ko-KR" sz="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" altLang="ko-KR" sz="800" dirty="0" err="1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EnterBlock</a:t>
            </a:r>
            <a:endParaRPr lang="en" altLang="ko-KR" sz="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" altLang="ko-KR" sz="800" dirty="0" err="1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JobDone</a:t>
            </a:r>
            <a:endParaRPr lang="en" altLang="ko-KR" sz="800" dirty="0"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" altLang="ko-KR" sz="8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GatOut</a:t>
            </a:r>
            <a:endParaRPr lang="en" altLang="ko-KR" sz="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" altLang="ko-KR" sz="800" dirty="0" err="1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GroupOrderGateIn</a:t>
            </a:r>
            <a:endParaRPr lang="en" altLang="ko-KR" sz="800" dirty="0"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2" name="사각형: 둥근 모서리 5">
            <a:extLst>
              <a:ext uri="{FF2B5EF4-FFF2-40B4-BE49-F238E27FC236}">
                <a16:creationId xmlns:a16="http://schemas.microsoft.com/office/drawing/2014/main" id="{9FBFEA91-BA98-1148-836D-E5BF8CB5B836}"/>
              </a:ext>
            </a:extLst>
          </p:cNvPr>
          <p:cNvSpPr/>
          <p:nvPr/>
        </p:nvSpPr>
        <p:spPr>
          <a:xfrm>
            <a:off x="2939221" y="1394414"/>
            <a:ext cx="958699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IttVehicle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Service</a:t>
            </a:r>
          </a:p>
        </p:txBody>
      </p:sp>
      <p:cxnSp>
        <p:nvCxnSpPr>
          <p:cNvPr id="1453" name="직선 연결선 21">
            <a:extLst>
              <a:ext uri="{FF2B5EF4-FFF2-40B4-BE49-F238E27FC236}">
                <a16:creationId xmlns:a16="http://schemas.microsoft.com/office/drawing/2014/main" id="{E63952C6-AE2A-7316-2375-1772467F2CDA}"/>
              </a:ext>
            </a:extLst>
          </p:cNvPr>
          <p:cNvCxnSpPr>
            <a:cxnSpLocks/>
          </p:cNvCxnSpPr>
          <p:nvPr/>
        </p:nvCxnSpPr>
        <p:spPr>
          <a:xfrm>
            <a:off x="3437290" y="1842150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4" name="직선 화살표 연결선 1453">
            <a:extLst>
              <a:ext uri="{FF2B5EF4-FFF2-40B4-BE49-F238E27FC236}">
                <a16:creationId xmlns:a16="http://schemas.microsoft.com/office/drawing/2014/main" id="{0F4BCDC9-A679-805B-489B-3F0AF246C882}"/>
              </a:ext>
            </a:extLst>
          </p:cNvPr>
          <p:cNvCxnSpPr>
            <a:cxnSpLocks/>
          </p:cNvCxnSpPr>
          <p:nvPr/>
        </p:nvCxnSpPr>
        <p:spPr>
          <a:xfrm>
            <a:off x="2199921" y="2673553"/>
            <a:ext cx="1120147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5" name="TextBox 1454">
            <a:extLst>
              <a:ext uri="{FF2B5EF4-FFF2-40B4-BE49-F238E27FC236}">
                <a16:creationId xmlns:a16="http://schemas.microsoft.com/office/drawing/2014/main" id="{9FE90A49-9AD9-001A-DF35-97A0B8FB0225}"/>
              </a:ext>
            </a:extLst>
          </p:cNvPr>
          <p:cNvSpPr txBox="1"/>
          <p:nvPr/>
        </p:nvSpPr>
        <p:spPr>
          <a:xfrm>
            <a:off x="2269102" y="2578390"/>
            <a:ext cx="918587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 생성 서비스 호출</a:t>
            </a:r>
          </a:p>
        </p:txBody>
      </p:sp>
      <p:cxnSp>
        <p:nvCxnSpPr>
          <p:cNvPr id="1456" name="꺾인 연결선[E] 1455">
            <a:extLst>
              <a:ext uri="{FF2B5EF4-FFF2-40B4-BE49-F238E27FC236}">
                <a16:creationId xmlns:a16="http://schemas.microsoft.com/office/drawing/2014/main" id="{EC55BBE8-C014-CE10-61C7-F308446241C3}"/>
              </a:ext>
            </a:extLst>
          </p:cNvPr>
          <p:cNvCxnSpPr>
            <a:cxnSpLocks/>
          </p:cNvCxnSpPr>
          <p:nvPr/>
        </p:nvCxnSpPr>
        <p:spPr>
          <a:xfrm>
            <a:off x="2193949" y="2331216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7" name="TextBox 1456">
            <a:extLst>
              <a:ext uri="{FF2B5EF4-FFF2-40B4-BE49-F238E27FC236}">
                <a16:creationId xmlns:a16="http://schemas.microsoft.com/office/drawing/2014/main" id="{D6E29223-DEE8-C822-59E5-70D9682266B8}"/>
              </a:ext>
            </a:extLst>
          </p:cNvPr>
          <p:cNvSpPr txBox="1"/>
          <p:nvPr/>
        </p:nvSpPr>
        <p:spPr>
          <a:xfrm>
            <a:off x="2401482" y="2383559"/>
            <a:ext cx="918586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메소드에 맞는 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변환 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8" name="직사각형 1457">
            <a:extLst>
              <a:ext uri="{FF2B5EF4-FFF2-40B4-BE49-F238E27FC236}">
                <a16:creationId xmlns:a16="http://schemas.microsoft.com/office/drawing/2014/main" id="{ED2861F1-1A8B-8349-F7AA-4D54210B48DD}"/>
              </a:ext>
            </a:extLst>
          </p:cNvPr>
          <p:cNvSpPr/>
          <p:nvPr/>
        </p:nvSpPr>
        <p:spPr>
          <a:xfrm>
            <a:off x="3334249" y="2544365"/>
            <a:ext cx="206081" cy="258272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13E89844-888E-BA05-F051-C3DEAFB43D5E}"/>
              </a:ext>
            </a:extLst>
          </p:cNvPr>
          <p:cNvCxnSpPr>
            <a:cxnSpLocks/>
          </p:cNvCxnSpPr>
          <p:nvPr/>
        </p:nvCxnSpPr>
        <p:spPr>
          <a:xfrm flipV="1">
            <a:off x="3548719" y="2684477"/>
            <a:ext cx="2398004" cy="27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1" name="사각형: 둥근 모서리 5">
            <a:extLst>
              <a:ext uri="{FF2B5EF4-FFF2-40B4-BE49-F238E27FC236}">
                <a16:creationId xmlns:a16="http://schemas.microsoft.com/office/drawing/2014/main" id="{56C4F4B0-D817-34C3-71A0-9224ACCF69EA}"/>
              </a:ext>
            </a:extLst>
          </p:cNvPr>
          <p:cNvSpPr/>
          <p:nvPr/>
        </p:nvSpPr>
        <p:spPr>
          <a:xfrm>
            <a:off x="5649867" y="1394414"/>
            <a:ext cx="836238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Service</a:t>
            </a:r>
          </a:p>
        </p:txBody>
      </p:sp>
      <p:sp>
        <p:nvSpPr>
          <p:cNvPr id="1462" name="사각형: 둥근 모서리 5">
            <a:extLst>
              <a:ext uri="{FF2B5EF4-FFF2-40B4-BE49-F238E27FC236}">
                <a16:creationId xmlns:a16="http://schemas.microsoft.com/office/drawing/2014/main" id="{4D404E23-77FD-BAD5-E094-9076F3CFA6F2}"/>
              </a:ext>
            </a:extLst>
          </p:cNvPr>
          <p:cNvSpPr/>
          <p:nvPr/>
        </p:nvSpPr>
        <p:spPr>
          <a:xfrm>
            <a:off x="6922457" y="1394414"/>
            <a:ext cx="796143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1463" name="직선 연결선 21">
            <a:extLst>
              <a:ext uri="{FF2B5EF4-FFF2-40B4-BE49-F238E27FC236}">
                <a16:creationId xmlns:a16="http://schemas.microsoft.com/office/drawing/2014/main" id="{CF987F02-4F3B-77C0-EC18-795FCA800178}"/>
              </a:ext>
            </a:extLst>
          </p:cNvPr>
          <p:cNvCxnSpPr>
            <a:cxnSpLocks/>
          </p:cNvCxnSpPr>
          <p:nvPr/>
        </p:nvCxnSpPr>
        <p:spPr>
          <a:xfrm>
            <a:off x="6064444" y="1852614"/>
            <a:ext cx="0" cy="12859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4" name="직선 연결선 21">
            <a:extLst>
              <a:ext uri="{FF2B5EF4-FFF2-40B4-BE49-F238E27FC236}">
                <a16:creationId xmlns:a16="http://schemas.microsoft.com/office/drawing/2014/main" id="{04BAD681-8164-ACAC-CA0B-0CBCFE5AEFEC}"/>
              </a:ext>
            </a:extLst>
          </p:cNvPr>
          <p:cNvCxnSpPr>
            <a:cxnSpLocks/>
          </p:cNvCxnSpPr>
          <p:nvPr/>
        </p:nvCxnSpPr>
        <p:spPr>
          <a:xfrm>
            <a:off x="7324191" y="1852614"/>
            <a:ext cx="0" cy="128595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5" name="직사각형 1464">
            <a:extLst>
              <a:ext uri="{FF2B5EF4-FFF2-40B4-BE49-F238E27FC236}">
                <a16:creationId xmlns:a16="http://schemas.microsoft.com/office/drawing/2014/main" id="{404A75E8-CD09-50E4-C55C-F6E71BCEA5F7}"/>
              </a:ext>
            </a:extLst>
          </p:cNvPr>
          <p:cNvSpPr/>
          <p:nvPr/>
        </p:nvSpPr>
        <p:spPr>
          <a:xfrm>
            <a:off x="5955509" y="2504121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66" name="직사각형 1465">
            <a:extLst>
              <a:ext uri="{FF2B5EF4-FFF2-40B4-BE49-F238E27FC236}">
                <a16:creationId xmlns:a16="http://schemas.microsoft.com/office/drawing/2014/main" id="{2D7CD580-4DEA-ECD7-6BDF-4E92E36ABADE}"/>
              </a:ext>
            </a:extLst>
          </p:cNvPr>
          <p:cNvSpPr/>
          <p:nvPr/>
        </p:nvSpPr>
        <p:spPr>
          <a:xfrm>
            <a:off x="7219844" y="2504121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67" name="직선 화살표 연결선 1466">
            <a:extLst>
              <a:ext uri="{FF2B5EF4-FFF2-40B4-BE49-F238E27FC236}">
                <a16:creationId xmlns:a16="http://schemas.microsoft.com/office/drawing/2014/main" id="{D5B4A611-B378-C763-F0FD-9F76ED736E93}"/>
              </a:ext>
            </a:extLst>
          </p:cNvPr>
          <p:cNvCxnSpPr>
            <a:cxnSpLocks/>
          </p:cNvCxnSpPr>
          <p:nvPr/>
        </p:nvCxnSpPr>
        <p:spPr>
          <a:xfrm>
            <a:off x="6176624" y="2687254"/>
            <a:ext cx="1045227" cy="561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8" name="직선 화살표 연결선 1467">
            <a:extLst>
              <a:ext uri="{FF2B5EF4-FFF2-40B4-BE49-F238E27FC236}">
                <a16:creationId xmlns:a16="http://schemas.microsoft.com/office/drawing/2014/main" id="{DC4F37C6-4BAE-F652-399A-0287D1D87CA4}"/>
              </a:ext>
            </a:extLst>
          </p:cNvPr>
          <p:cNvCxnSpPr>
            <a:cxnSpLocks/>
          </p:cNvCxnSpPr>
          <p:nvPr/>
        </p:nvCxnSpPr>
        <p:spPr>
          <a:xfrm flipH="1">
            <a:off x="6176624" y="2874085"/>
            <a:ext cx="101081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9" name="TextBox 1468">
            <a:extLst>
              <a:ext uri="{FF2B5EF4-FFF2-40B4-BE49-F238E27FC236}">
                <a16:creationId xmlns:a16="http://schemas.microsoft.com/office/drawing/2014/main" id="{E0F48D49-AFD6-F706-7F57-60206E959E2E}"/>
              </a:ext>
            </a:extLst>
          </p:cNvPr>
          <p:cNvSpPr txBox="1"/>
          <p:nvPr/>
        </p:nvSpPr>
        <p:spPr>
          <a:xfrm>
            <a:off x="6169381" y="2759967"/>
            <a:ext cx="1003280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운송 정보 데이터</a:t>
            </a:r>
          </a:p>
        </p:txBody>
      </p:sp>
      <p:cxnSp>
        <p:nvCxnSpPr>
          <p:cNvPr id="1470" name="직선 화살표 연결선 1469">
            <a:extLst>
              <a:ext uri="{FF2B5EF4-FFF2-40B4-BE49-F238E27FC236}">
                <a16:creationId xmlns:a16="http://schemas.microsoft.com/office/drawing/2014/main" id="{18AD4CB9-DEA8-D584-030C-5BDA76DCA8F6}"/>
              </a:ext>
            </a:extLst>
          </p:cNvPr>
          <p:cNvCxnSpPr>
            <a:cxnSpLocks/>
          </p:cNvCxnSpPr>
          <p:nvPr/>
        </p:nvCxnSpPr>
        <p:spPr>
          <a:xfrm flipH="1">
            <a:off x="3548719" y="2926714"/>
            <a:ext cx="2398004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1" name="TextBox 1470">
            <a:extLst>
              <a:ext uri="{FF2B5EF4-FFF2-40B4-BE49-F238E27FC236}">
                <a16:creationId xmlns:a16="http://schemas.microsoft.com/office/drawing/2014/main" id="{5EB54214-46EB-EA32-D39B-087B430C196F}"/>
              </a:ext>
            </a:extLst>
          </p:cNvPr>
          <p:cNvSpPr txBox="1"/>
          <p:nvPr/>
        </p:nvSpPr>
        <p:spPr>
          <a:xfrm>
            <a:off x="3992919" y="2818974"/>
            <a:ext cx="114284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 정보 데이터</a:t>
            </a:r>
          </a:p>
        </p:txBody>
      </p:sp>
      <p:cxnSp>
        <p:nvCxnSpPr>
          <p:cNvPr id="1472" name="꺾인 연결선[E] 1471">
            <a:extLst>
              <a:ext uri="{FF2B5EF4-FFF2-40B4-BE49-F238E27FC236}">
                <a16:creationId xmlns:a16="http://schemas.microsoft.com/office/drawing/2014/main" id="{12CC32DB-0AAE-4BEA-2B72-224D0623F7AE}"/>
              </a:ext>
            </a:extLst>
          </p:cNvPr>
          <p:cNvCxnSpPr>
            <a:cxnSpLocks/>
          </p:cNvCxnSpPr>
          <p:nvPr/>
        </p:nvCxnSpPr>
        <p:spPr>
          <a:xfrm>
            <a:off x="3546226" y="3007101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3" name="TextBox 1472">
            <a:extLst>
              <a:ext uri="{FF2B5EF4-FFF2-40B4-BE49-F238E27FC236}">
                <a16:creationId xmlns:a16="http://schemas.microsoft.com/office/drawing/2014/main" id="{C8B26A7F-3B07-622A-5CCB-ED3F87AD75D4}"/>
              </a:ext>
            </a:extLst>
          </p:cNvPr>
          <p:cNvSpPr txBox="1"/>
          <p:nvPr/>
        </p:nvSpPr>
        <p:spPr>
          <a:xfrm>
            <a:off x="3662896" y="3046238"/>
            <a:ext cx="189001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이전 운송 정보의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In, Out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위치정보 업데이트</a:t>
            </a:r>
          </a:p>
        </p:txBody>
      </p:sp>
      <p:cxnSp>
        <p:nvCxnSpPr>
          <p:cNvPr id="1474" name="꺾인 연결선[E] 1473">
            <a:extLst>
              <a:ext uri="{FF2B5EF4-FFF2-40B4-BE49-F238E27FC236}">
                <a16:creationId xmlns:a16="http://schemas.microsoft.com/office/drawing/2014/main" id="{DEEB855E-49A7-425E-7D46-617DEC825932}"/>
              </a:ext>
            </a:extLst>
          </p:cNvPr>
          <p:cNvCxnSpPr>
            <a:cxnSpLocks/>
          </p:cNvCxnSpPr>
          <p:nvPr/>
        </p:nvCxnSpPr>
        <p:spPr>
          <a:xfrm>
            <a:off x="3547624" y="3226613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5" name="TextBox 1474">
            <a:extLst>
              <a:ext uri="{FF2B5EF4-FFF2-40B4-BE49-F238E27FC236}">
                <a16:creationId xmlns:a16="http://schemas.microsoft.com/office/drawing/2014/main" id="{8ABCE48E-2D66-F576-7EAF-6AD423913AD0}"/>
              </a:ext>
            </a:extLst>
          </p:cNvPr>
          <p:cNvSpPr txBox="1"/>
          <p:nvPr/>
        </p:nvSpPr>
        <p:spPr>
          <a:xfrm>
            <a:off x="3792163" y="3259425"/>
            <a:ext cx="114284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운송정보 상태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시간 갱신 </a:t>
            </a:r>
            <a:r>
              <a:rPr lang="en-US" altLang="ko-KR" sz="600" baseline="3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3)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76" name="사각형: 둥근 모서리 5">
            <a:extLst>
              <a:ext uri="{FF2B5EF4-FFF2-40B4-BE49-F238E27FC236}">
                <a16:creationId xmlns:a16="http://schemas.microsoft.com/office/drawing/2014/main" id="{B412A36A-6F05-343C-3F8C-0AB95571ED15}"/>
              </a:ext>
            </a:extLst>
          </p:cNvPr>
          <p:cNvSpPr/>
          <p:nvPr/>
        </p:nvSpPr>
        <p:spPr>
          <a:xfrm>
            <a:off x="4047075" y="1385270"/>
            <a:ext cx="952116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IttVehicle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1477" name="직선 화살표 연결선 1476">
            <a:extLst>
              <a:ext uri="{FF2B5EF4-FFF2-40B4-BE49-F238E27FC236}">
                <a16:creationId xmlns:a16="http://schemas.microsoft.com/office/drawing/2014/main" id="{C20A591B-B1DB-1CC0-E39D-8E75DB82A5DF}"/>
              </a:ext>
            </a:extLst>
          </p:cNvPr>
          <p:cNvCxnSpPr>
            <a:cxnSpLocks/>
            <a:endCxn id="1483" idx="1"/>
          </p:cNvCxnSpPr>
          <p:nvPr/>
        </p:nvCxnSpPr>
        <p:spPr>
          <a:xfrm flipV="1">
            <a:off x="3536818" y="4492087"/>
            <a:ext cx="89995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8" name="TextBox 1477">
            <a:extLst>
              <a:ext uri="{FF2B5EF4-FFF2-40B4-BE49-F238E27FC236}">
                <a16:creationId xmlns:a16="http://schemas.microsoft.com/office/drawing/2014/main" id="{F5196E58-13B3-3A7F-C86D-AA62A69A8D93}"/>
              </a:ext>
            </a:extLst>
          </p:cNvPr>
          <p:cNvSpPr txBox="1"/>
          <p:nvPr/>
        </p:nvSpPr>
        <p:spPr>
          <a:xfrm>
            <a:off x="3562360" y="4292669"/>
            <a:ext cx="84783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정보를 운송 정보로 </a:t>
            </a:r>
            <a:endParaRPr lang="en-US" altLang="ko-KR" sz="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업데이트 </a:t>
            </a:r>
            <a:r>
              <a:rPr lang="en-US" altLang="ko-KR" sz="600" baseline="3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5)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479" name="그룹 1478">
            <a:extLst>
              <a:ext uri="{FF2B5EF4-FFF2-40B4-BE49-F238E27FC236}">
                <a16:creationId xmlns:a16="http://schemas.microsoft.com/office/drawing/2014/main" id="{E4A51EF7-2082-3DEB-E75E-004392143F37}"/>
              </a:ext>
            </a:extLst>
          </p:cNvPr>
          <p:cNvGrpSpPr/>
          <p:nvPr/>
        </p:nvGrpSpPr>
        <p:grpSpPr>
          <a:xfrm>
            <a:off x="4896465" y="4385002"/>
            <a:ext cx="637814" cy="390977"/>
            <a:chOff x="5962052" y="3251416"/>
            <a:chExt cx="637814" cy="390977"/>
          </a:xfrm>
        </p:grpSpPr>
        <p:sp>
          <p:nvSpPr>
            <p:cNvPr id="1480" name="원통형 60">
              <a:extLst>
                <a:ext uri="{FF2B5EF4-FFF2-40B4-BE49-F238E27FC236}">
                  <a16:creationId xmlns:a16="http://schemas.microsoft.com/office/drawing/2014/main" id="{2986C51F-768E-4983-83A0-82C0A758CCBB}"/>
                </a:ext>
              </a:extLst>
            </p:cNvPr>
            <p:cNvSpPr/>
            <p:nvPr/>
          </p:nvSpPr>
          <p:spPr>
            <a:xfrm>
              <a:off x="6043774" y="3251416"/>
              <a:ext cx="462007" cy="218266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81" name="TextBox 1480">
              <a:extLst>
                <a:ext uri="{FF2B5EF4-FFF2-40B4-BE49-F238E27FC236}">
                  <a16:creationId xmlns:a16="http://schemas.microsoft.com/office/drawing/2014/main" id="{73CB2C0B-1AFB-7D17-94B3-ED1D8E4858AE}"/>
                </a:ext>
              </a:extLst>
            </p:cNvPr>
            <p:cNvSpPr txBox="1"/>
            <p:nvPr/>
          </p:nvSpPr>
          <p:spPr>
            <a:xfrm>
              <a:off x="5962052" y="3503894"/>
              <a:ext cx="637814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bctransDB</a:t>
              </a:r>
              <a:endPara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cxnSp>
        <p:nvCxnSpPr>
          <p:cNvPr id="1482" name="직선 화살표 연결선 1481">
            <a:extLst>
              <a:ext uri="{FF2B5EF4-FFF2-40B4-BE49-F238E27FC236}">
                <a16:creationId xmlns:a16="http://schemas.microsoft.com/office/drawing/2014/main" id="{32AADF60-ABB7-A9F4-BDA0-2E9F1EC5A6A8}"/>
              </a:ext>
            </a:extLst>
          </p:cNvPr>
          <p:cNvCxnSpPr>
            <a:cxnSpLocks/>
            <a:endCxn id="1480" idx="2"/>
          </p:cNvCxnSpPr>
          <p:nvPr/>
        </p:nvCxnSpPr>
        <p:spPr>
          <a:xfrm>
            <a:off x="4483462" y="4477335"/>
            <a:ext cx="49472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3" name="직사각형 1482">
            <a:extLst>
              <a:ext uri="{FF2B5EF4-FFF2-40B4-BE49-F238E27FC236}">
                <a16:creationId xmlns:a16="http://schemas.microsoft.com/office/drawing/2014/main" id="{02000034-0CE1-41CE-11C4-C2C12DCF7C64}"/>
              </a:ext>
            </a:extLst>
          </p:cNvPr>
          <p:cNvSpPr/>
          <p:nvPr/>
        </p:nvSpPr>
        <p:spPr>
          <a:xfrm>
            <a:off x="4436772" y="4291510"/>
            <a:ext cx="206081" cy="4011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91" name="TextBox 1490">
            <a:extLst>
              <a:ext uri="{FF2B5EF4-FFF2-40B4-BE49-F238E27FC236}">
                <a16:creationId xmlns:a16="http://schemas.microsoft.com/office/drawing/2014/main" id="{166C92F8-E370-D110-A3D0-B30F0CC20494}"/>
              </a:ext>
            </a:extLst>
          </p:cNvPr>
          <p:cNvSpPr txBox="1"/>
          <p:nvPr/>
        </p:nvSpPr>
        <p:spPr>
          <a:xfrm>
            <a:off x="2164455" y="5471988"/>
            <a:ext cx="62841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오더 정보 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92" name="사각형: 둥근 모서리 4">
            <a:extLst>
              <a:ext uri="{FF2B5EF4-FFF2-40B4-BE49-F238E27FC236}">
                <a16:creationId xmlns:a16="http://schemas.microsoft.com/office/drawing/2014/main" id="{CC3D0125-33FA-9A67-7A94-6C790D3F16F9}"/>
              </a:ext>
            </a:extLst>
          </p:cNvPr>
          <p:cNvSpPr/>
          <p:nvPr/>
        </p:nvSpPr>
        <p:spPr>
          <a:xfrm>
            <a:off x="2362411" y="4618829"/>
            <a:ext cx="938212" cy="295275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Allcone-api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493" name="직선 연결선 20">
            <a:extLst>
              <a:ext uri="{FF2B5EF4-FFF2-40B4-BE49-F238E27FC236}">
                <a16:creationId xmlns:a16="http://schemas.microsoft.com/office/drawing/2014/main" id="{A023A015-28B3-2B2B-303E-E4C5C6C86A62}"/>
              </a:ext>
            </a:extLst>
          </p:cNvPr>
          <p:cNvCxnSpPr>
            <a:cxnSpLocks/>
          </p:cNvCxnSpPr>
          <p:nvPr/>
        </p:nvCxnSpPr>
        <p:spPr>
          <a:xfrm>
            <a:off x="2843013" y="4914104"/>
            <a:ext cx="0" cy="9250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4" name="직사각형 1493">
            <a:extLst>
              <a:ext uri="{FF2B5EF4-FFF2-40B4-BE49-F238E27FC236}">
                <a16:creationId xmlns:a16="http://schemas.microsoft.com/office/drawing/2014/main" id="{25031143-F9E2-BD08-E297-CB91D276C64B}"/>
              </a:ext>
            </a:extLst>
          </p:cNvPr>
          <p:cNvSpPr/>
          <p:nvPr/>
        </p:nvSpPr>
        <p:spPr>
          <a:xfrm>
            <a:off x="2740581" y="5431788"/>
            <a:ext cx="206081" cy="2484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95" name="직선 화살표 연결선 1494">
            <a:extLst>
              <a:ext uri="{FF2B5EF4-FFF2-40B4-BE49-F238E27FC236}">
                <a16:creationId xmlns:a16="http://schemas.microsoft.com/office/drawing/2014/main" id="{9E4DA721-6305-C388-C5CE-494AFF620909}"/>
              </a:ext>
            </a:extLst>
          </p:cNvPr>
          <p:cNvCxnSpPr>
            <a:cxnSpLocks/>
          </p:cNvCxnSpPr>
          <p:nvPr/>
        </p:nvCxnSpPr>
        <p:spPr>
          <a:xfrm>
            <a:off x="2198011" y="5606667"/>
            <a:ext cx="52864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6" name="직선 화살표 연결선 1495">
            <a:extLst>
              <a:ext uri="{FF2B5EF4-FFF2-40B4-BE49-F238E27FC236}">
                <a16:creationId xmlns:a16="http://schemas.microsoft.com/office/drawing/2014/main" id="{A069CFB1-BAC6-31B3-F036-C27F2EE4632F}"/>
              </a:ext>
            </a:extLst>
          </p:cNvPr>
          <p:cNvCxnSpPr>
            <a:cxnSpLocks/>
          </p:cNvCxnSpPr>
          <p:nvPr/>
        </p:nvCxnSpPr>
        <p:spPr>
          <a:xfrm flipH="1">
            <a:off x="857112" y="5694535"/>
            <a:ext cx="11239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7" name="TextBox 1496">
            <a:extLst>
              <a:ext uri="{FF2B5EF4-FFF2-40B4-BE49-F238E27FC236}">
                <a16:creationId xmlns:a16="http://schemas.microsoft.com/office/drawing/2014/main" id="{5027C470-011C-49C1-BEF8-D47E4CD39B4F}"/>
              </a:ext>
            </a:extLst>
          </p:cNvPr>
          <p:cNvSpPr txBox="1"/>
          <p:nvPr/>
        </p:nvSpPr>
        <p:spPr>
          <a:xfrm>
            <a:off x="900657" y="5558178"/>
            <a:ext cx="104839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ApiResponse.ok</a:t>
            </a:r>
            <a:endParaRPr lang="ko-KR" altLang="en-US" sz="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98" name="사각형: 둥근 모서리 5">
            <a:extLst>
              <a:ext uri="{FF2B5EF4-FFF2-40B4-BE49-F238E27FC236}">
                <a16:creationId xmlns:a16="http://schemas.microsoft.com/office/drawing/2014/main" id="{6C535510-BBD0-8706-2D9E-A087BD0255B1}"/>
              </a:ext>
            </a:extLst>
          </p:cNvPr>
          <p:cNvSpPr/>
          <p:nvPr/>
        </p:nvSpPr>
        <p:spPr>
          <a:xfrm>
            <a:off x="5593889" y="4188782"/>
            <a:ext cx="978155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TssGroupOrder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Process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Service</a:t>
            </a:r>
          </a:p>
        </p:txBody>
      </p:sp>
      <p:cxnSp>
        <p:nvCxnSpPr>
          <p:cNvPr id="1499" name="직선 연결선 21">
            <a:extLst>
              <a:ext uri="{FF2B5EF4-FFF2-40B4-BE49-F238E27FC236}">
                <a16:creationId xmlns:a16="http://schemas.microsoft.com/office/drawing/2014/main" id="{A253BCB4-5FCA-92A2-34A6-C0C532CBA24E}"/>
              </a:ext>
            </a:extLst>
          </p:cNvPr>
          <p:cNvCxnSpPr>
            <a:cxnSpLocks/>
          </p:cNvCxnSpPr>
          <p:nvPr/>
        </p:nvCxnSpPr>
        <p:spPr>
          <a:xfrm>
            <a:off x="6077505" y="4670637"/>
            <a:ext cx="0" cy="11936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0" name="TextBox 1499">
            <a:extLst>
              <a:ext uri="{FF2B5EF4-FFF2-40B4-BE49-F238E27FC236}">
                <a16:creationId xmlns:a16="http://schemas.microsoft.com/office/drawing/2014/main" id="{FE8CE118-2905-3384-74EE-754B2ABF7A7F}"/>
              </a:ext>
            </a:extLst>
          </p:cNvPr>
          <p:cNvSpPr txBox="1"/>
          <p:nvPr/>
        </p:nvSpPr>
        <p:spPr>
          <a:xfrm>
            <a:off x="3756184" y="4840013"/>
            <a:ext cx="180953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해당하는 운송 그룹 오더 컨테이너 상태를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에 맞게 업데이트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cxnSp>
        <p:nvCxnSpPr>
          <p:cNvPr id="1501" name="직선 화살표 연결선 1500">
            <a:extLst>
              <a:ext uri="{FF2B5EF4-FFF2-40B4-BE49-F238E27FC236}">
                <a16:creationId xmlns:a16="http://schemas.microsoft.com/office/drawing/2014/main" id="{749FEACB-D498-193C-E124-8CA2C28F66D2}"/>
              </a:ext>
            </a:extLst>
          </p:cNvPr>
          <p:cNvCxnSpPr>
            <a:cxnSpLocks/>
          </p:cNvCxnSpPr>
          <p:nvPr/>
        </p:nvCxnSpPr>
        <p:spPr>
          <a:xfrm flipV="1">
            <a:off x="3546226" y="5034960"/>
            <a:ext cx="2411494" cy="1035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2" name="직사각형 1501">
            <a:extLst>
              <a:ext uri="{FF2B5EF4-FFF2-40B4-BE49-F238E27FC236}">
                <a16:creationId xmlns:a16="http://schemas.microsoft.com/office/drawing/2014/main" id="{F13F6EEF-118C-F12A-669D-60CA573D6FB1}"/>
              </a:ext>
            </a:extLst>
          </p:cNvPr>
          <p:cNvSpPr/>
          <p:nvPr/>
        </p:nvSpPr>
        <p:spPr>
          <a:xfrm>
            <a:off x="5981486" y="4856987"/>
            <a:ext cx="206081" cy="29410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03" name="사각형: 둥근 모서리 5">
            <a:extLst>
              <a:ext uri="{FF2B5EF4-FFF2-40B4-BE49-F238E27FC236}">
                <a16:creationId xmlns:a16="http://schemas.microsoft.com/office/drawing/2014/main" id="{C6D9E03D-875E-5806-D205-EE6CFAEBDC04}"/>
              </a:ext>
            </a:extLst>
          </p:cNvPr>
          <p:cNvSpPr/>
          <p:nvPr/>
        </p:nvSpPr>
        <p:spPr>
          <a:xfrm>
            <a:off x="6674369" y="4188782"/>
            <a:ext cx="978155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TssGroupOrder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Process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1504" name="직선 연결선 21">
            <a:extLst>
              <a:ext uri="{FF2B5EF4-FFF2-40B4-BE49-F238E27FC236}">
                <a16:creationId xmlns:a16="http://schemas.microsoft.com/office/drawing/2014/main" id="{458F628D-1F06-D267-C872-C0B7CBAE18BA}"/>
              </a:ext>
            </a:extLst>
          </p:cNvPr>
          <p:cNvCxnSpPr>
            <a:cxnSpLocks/>
            <a:stCxn id="1503" idx="2"/>
          </p:cNvCxnSpPr>
          <p:nvPr/>
        </p:nvCxnSpPr>
        <p:spPr>
          <a:xfrm flipH="1">
            <a:off x="7163446" y="4649582"/>
            <a:ext cx="1" cy="117834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5" name="직사각형 1504">
            <a:extLst>
              <a:ext uri="{FF2B5EF4-FFF2-40B4-BE49-F238E27FC236}">
                <a16:creationId xmlns:a16="http://schemas.microsoft.com/office/drawing/2014/main" id="{68D370C5-A621-8456-54D4-C8EBCA949793}"/>
              </a:ext>
            </a:extLst>
          </p:cNvPr>
          <p:cNvSpPr/>
          <p:nvPr/>
        </p:nvSpPr>
        <p:spPr>
          <a:xfrm>
            <a:off x="7054109" y="4855547"/>
            <a:ext cx="206081" cy="29496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06" name="직선 화살표 연결선 1505">
            <a:extLst>
              <a:ext uri="{FF2B5EF4-FFF2-40B4-BE49-F238E27FC236}">
                <a16:creationId xmlns:a16="http://schemas.microsoft.com/office/drawing/2014/main" id="{029612A3-F2C8-FF62-7DF8-05954D941BD6}"/>
              </a:ext>
            </a:extLst>
          </p:cNvPr>
          <p:cNvCxnSpPr>
            <a:cxnSpLocks/>
            <a:stCxn id="1502" idx="3"/>
            <a:endCxn id="1505" idx="1"/>
          </p:cNvCxnSpPr>
          <p:nvPr/>
        </p:nvCxnSpPr>
        <p:spPr>
          <a:xfrm flipV="1">
            <a:off x="6187567" y="5003028"/>
            <a:ext cx="866542" cy="1011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7" name="사각형: 둥근 모서리 5">
            <a:extLst>
              <a:ext uri="{FF2B5EF4-FFF2-40B4-BE49-F238E27FC236}">
                <a16:creationId xmlns:a16="http://schemas.microsoft.com/office/drawing/2014/main" id="{52788FCB-CA72-20E6-C203-92DA65D47778}"/>
              </a:ext>
            </a:extLst>
          </p:cNvPr>
          <p:cNvSpPr/>
          <p:nvPr/>
        </p:nvSpPr>
        <p:spPr>
          <a:xfrm>
            <a:off x="8028034" y="1385270"/>
            <a:ext cx="796143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TransLog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1508" name="직선 연결선 21">
            <a:extLst>
              <a:ext uri="{FF2B5EF4-FFF2-40B4-BE49-F238E27FC236}">
                <a16:creationId xmlns:a16="http://schemas.microsoft.com/office/drawing/2014/main" id="{EC2E44D1-3CD7-A443-AC7C-4C706B93A22B}"/>
              </a:ext>
            </a:extLst>
          </p:cNvPr>
          <p:cNvCxnSpPr>
            <a:cxnSpLocks/>
          </p:cNvCxnSpPr>
          <p:nvPr/>
        </p:nvCxnSpPr>
        <p:spPr>
          <a:xfrm flipH="1">
            <a:off x="8426105" y="1833738"/>
            <a:ext cx="0" cy="400538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09" name="직사각형 1508">
            <a:extLst>
              <a:ext uri="{FF2B5EF4-FFF2-40B4-BE49-F238E27FC236}">
                <a16:creationId xmlns:a16="http://schemas.microsoft.com/office/drawing/2014/main" id="{0715E354-AD36-4696-EDB8-20EB3A906D4E}"/>
              </a:ext>
            </a:extLst>
          </p:cNvPr>
          <p:cNvSpPr/>
          <p:nvPr/>
        </p:nvSpPr>
        <p:spPr>
          <a:xfrm>
            <a:off x="8343431" y="4990867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10" name="직선 화살표 연결선 1509">
            <a:extLst>
              <a:ext uri="{FF2B5EF4-FFF2-40B4-BE49-F238E27FC236}">
                <a16:creationId xmlns:a16="http://schemas.microsoft.com/office/drawing/2014/main" id="{4EE9AB1D-B5B4-4101-A7DE-83393DB262C7}"/>
              </a:ext>
            </a:extLst>
          </p:cNvPr>
          <p:cNvCxnSpPr>
            <a:cxnSpLocks/>
          </p:cNvCxnSpPr>
          <p:nvPr/>
        </p:nvCxnSpPr>
        <p:spPr>
          <a:xfrm flipV="1">
            <a:off x="2189118" y="5337440"/>
            <a:ext cx="615431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1" name="TextBox 1510">
            <a:extLst>
              <a:ext uri="{FF2B5EF4-FFF2-40B4-BE49-F238E27FC236}">
                <a16:creationId xmlns:a16="http://schemas.microsoft.com/office/drawing/2014/main" id="{8AC5F6C5-AB81-5E87-04EF-3D9137BDC862}"/>
              </a:ext>
            </a:extLst>
          </p:cNvPr>
          <p:cNvSpPr txBox="1"/>
          <p:nvPr/>
        </p:nvSpPr>
        <p:spPr>
          <a:xfrm>
            <a:off x="3631771" y="5204639"/>
            <a:ext cx="62841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DB 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반영 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13" name="직선 화살표 연결선 1512">
            <a:extLst>
              <a:ext uri="{FF2B5EF4-FFF2-40B4-BE49-F238E27FC236}">
                <a16:creationId xmlns:a16="http://schemas.microsoft.com/office/drawing/2014/main" id="{3F83FF78-29DB-4389-D462-A28072EF7D4D}"/>
              </a:ext>
            </a:extLst>
          </p:cNvPr>
          <p:cNvCxnSpPr>
            <a:cxnSpLocks/>
          </p:cNvCxnSpPr>
          <p:nvPr/>
        </p:nvCxnSpPr>
        <p:spPr>
          <a:xfrm flipH="1" flipV="1">
            <a:off x="983578" y="3561400"/>
            <a:ext cx="2336490" cy="1048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4" name="직사각형 1513">
            <a:extLst>
              <a:ext uri="{FF2B5EF4-FFF2-40B4-BE49-F238E27FC236}">
                <a16:creationId xmlns:a16="http://schemas.microsoft.com/office/drawing/2014/main" id="{1E1D7EAB-7B0E-8745-7734-1FC8F861C2D4}"/>
              </a:ext>
            </a:extLst>
          </p:cNvPr>
          <p:cNvSpPr/>
          <p:nvPr/>
        </p:nvSpPr>
        <p:spPr>
          <a:xfrm>
            <a:off x="777497" y="3445542"/>
            <a:ext cx="206081" cy="40539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15" name="TextBox 1514">
            <a:extLst>
              <a:ext uri="{FF2B5EF4-FFF2-40B4-BE49-F238E27FC236}">
                <a16:creationId xmlns:a16="http://schemas.microsoft.com/office/drawing/2014/main" id="{6D940324-73A4-6B3E-3C77-A11EFCC4D688}"/>
              </a:ext>
            </a:extLst>
          </p:cNvPr>
          <p:cNvSpPr txBox="1"/>
          <p:nvPr/>
        </p:nvSpPr>
        <p:spPr>
          <a:xfrm>
            <a:off x="1275453" y="3437239"/>
            <a:ext cx="1698114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그룹 오더의 경우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반출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COPINO</a:t>
            </a:r>
            <a:r>
              <a:rPr lang="ko-KR" altLang="en-US" sz="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조회 요청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16" name="직선 화살표 연결선 1515">
            <a:extLst>
              <a:ext uri="{FF2B5EF4-FFF2-40B4-BE49-F238E27FC236}">
                <a16:creationId xmlns:a16="http://schemas.microsoft.com/office/drawing/2014/main" id="{02863C33-240B-4DA1-1053-CACA4726EB16}"/>
              </a:ext>
            </a:extLst>
          </p:cNvPr>
          <p:cNvCxnSpPr>
            <a:cxnSpLocks/>
          </p:cNvCxnSpPr>
          <p:nvPr/>
        </p:nvCxnSpPr>
        <p:spPr>
          <a:xfrm>
            <a:off x="983578" y="3776004"/>
            <a:ext cx="2350671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7" name="TextBox 1516">
            <a:extLst>
              <a:ext uri="{FF2B5EF4-FFF2-40B4-BE49-F238E27FC236}">
                <a16:creationId xmlns:a16="http://schemas.microsoft.com/office/drawing/2014/main" id="{B66A6941-5B48-571F-6CA8-E2B1BEF1D559}"/>
              </a:ext>
            </a:extLst>
          </p:cNvPr>
          <p:cNvSpPr txBox="1"/>
          <p:nvPr/>
        </p:nvSpPr>
        <p:spPr>
          <a:xfrm>
            <a:off x="1277152" y="3648830"/>
            <a:ext cx="1698114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반출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COPINO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그룹 오더 데이터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18" name="직선 화살표 연결선 1517">
            <a:extLst>
              <a:ext uri="{FF2B5EF4-FFF2-40B4-BE49-F238E27FC236}">
                <a16:creationId xmlns:a16="http://schemas.microsoft.com/office/drawing/2014/main" id="{E875831A-27BD-097F-B2B6-194C17A24279}"/>
              </a:ext>
            </a:extLst>
          </p:cNvPr>
          <p:cNvCxnSpPr>
            <a:cxnSpLocks/>
            <a:endCxn id="1524" idx="1"/>
          </p:cNvCxnSpPr>
          <p:nvPr/>
        </p:nvCxnSpPr>
        <p:spPr>
          <a:xfrm flipV="1">
            <a:off x="3536716" y="3888356"/>
            <a:ext cx="89995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9" name="TextBox 1518">
            <a:extLst>
              <a:ext uri="{FF2B5EF4-FFF2-40B4-BE49-F238E27FC236}">
                <a16:creationId xmlns:a16="http://schemas.microsoft.com/office/drawing/2014/main" id="{6F273E1B-6777-27B3-4F6B-388160B2598D}"/>
              </a:ext>
            </a:extLst>
          </p:cNvPr>
          <p:cNvSpPr txBox="1"/>
          <p:nvPr/>
        </p:nvSpPr>
        <p:spPr>
          <a:xfrm>
            <a:off x="3562258" y="3688938"/>
            <a:ext cx="84783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반출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COPINO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그룹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오더를 제거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 </a:t>
            </a:r>
            <a:r>
              <a:rPr lang="en-US" altLang="ko-KR" sz="600" baseline="3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4)</a:t>
            </a:r>
          </a:p>
        </p:txBody>
      </p:sp>
      <p:grpSp>
        <p:nvGrpSpPr>
          <p:cNvPr id="1520" name="그룹 1519">
            <a:extLst>
              <a:ext uri="{FF2B5EF4-FFF2-40B4-BE49-F238E27FC236}">
                <a16:creationId xmlns:a16="http://schemas.microsoft.com/office/drawing/2014/main" id="{F14C584F-8368-6D6C-A4BC-11AB2576937D}"/>
              </a:ext>
            </a:extLst>
          </p:cNvPr>
          <p:cNvGrpSpPr/>
          <p:nvPr/>
        </p:nvGrpSpPr>
        <p:grpSpPr>
          <a:xfrm>
            <a:off x="4896363" y="3781271"/>
            <a:ext cx="637814" cy="390977"/>
            <a:chOff x="5962052" y="3251416"/>
            <a:chExt cx="637814" cy="390977"/>
          </a:xfrm>
        </p:grpSpPr>
        <p:sp>
          <p:nvSpPr>
            <p:cNvPr id="1521" name="원통형 60">
              <a:extLst>
                <a:ext uri="{FF2B5EF4-FFF2-40B4-BE49-F238E27FC236}">
                  <a16:creationId xmlns:a16="http://schemas.microsoft.com/office/drawing/2014/main" id="{6EC08D89-6442-E7A1-0283-BFF6B244690F}"/>
                </a:ext>
              </a:extLst>
            </p:cNvPr>
            <p:cNvSpPr/>
            <p:nvPr/>
          </p:nvSpPr>
          <p:spPr>
            <a:xfrm>
              <a:off x="6043774" y="3251416"/>
              <a:ext cx="462007" cy="218266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522" name="TextBox 1521">
              <a:extLst>
                <a:ext uri="{FF2B5EF4-FFF2-40B4-BE49-F238E27FC236}">
                  <a16:creationId xmlns:a16="http://schemas.microsoft.com/office/drawing/2014/main" id="{84B1F3D0-406A-80A3-F4FB-225170DB12D2}"/>
                </a:ext>
              </a:extLst>
            </p:cNvPr>
            <p:cNvSpPr txBox="1"/>
            <p:nvPr/>
          </p:nvSpPr>
          <p:spPr>
            <a:xfrm>
              <a:off x="5962052" y="3503894"/>
              <a:ext cx="637814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bctransDB</a:t>
              </a:r>
              <a:endPara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cxnSp>
        <p:nvCxnSpPr>
          <p:cNvPr id="1523" name="직선 화살표 연결선 1522">
            <a:extLst>
              <a:ext uri="{FF2B5EF4-FFF2-40B4-BE49-F238E27FC236}">
                <a16:creationId xmlns:a16="http://schemas.microsoft.com/office/drawing/2014/main" id="{F7BCAFDC-21E5-31E4-0C4A-CCDB7E7B6228}"/>
              </a:ext>
            </a:extLst>
          </p:cNvPr>
          <p:cNvCxnSpPr>
            <a:cxnSpLocks/>
            <a:endCxn id="1521" idx="2"/>
          </p:cNvCxnSpPr>
          <p:nvPr/>
        </p:nvCxnSpPr>
        <p:spPr>
          <a:xfrm>
            <a:off x="4483360" y="3873604"/>
            <a:ext cx="49472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4" name="직사각형 1523">
            <a:extLst>
              <a:ext uri="{FF2B5EF4-FFF2-40B4-BE49-F238E27FC236}">
                <a16:creationId xmlns:a16="http://schemas.microsoft.com/office/drawing/2014/main" id="{AF56553F-E356-B342-F422-AB9295A460A5}"/>
              </a:ext>
            </a:extLst>
          </p:cNvPr>
          <p:cNvSpPr/>
          <p:nvPr/>
        </p:nvSpPr>
        <p:spPr>
          <a:xfrm>
            <a:off x="4436670" y="3687779"/>
            <a:ext cx="206081" cy="4011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25" name="TextBox 1524">
            <a:extLst>
              <a:ext uri="{FF2B5EF4-FFF2-40B4-BE49-F238E27FC236}">
                <a16:creationId xmlns:a16="http://schemas.microsoft.com/office/drawing/2014/main" id="{49FAE06E-E5C8-0CF4-973F-FF17B3685880}"/>
              </a:ext>
            </a:extLst>
          </p:cNvPr>
          <p:cNvSpPr txBox="1"/>
          <p:nvPr/>
        </p:nvSpPr>
        <p:spPr>
          <a:xfrm>
            <a:off x="3966592" y="2565717"/>
            <a:ext cx="114284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이전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운송상태정보 조회 요청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600" baseline="3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2)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26" name="TextBox 1525">
            <a:extLst>
              <a:ext uri="{FF2B5EF4-FFF2-40B4-BE49-F238E27FC236}">
                <a16:creationId xmlns:a16="http://schemas.microsoft.com/office/drawing/2014/main" id="{CA9C09E0-A54B-D45E-6F9A-22B02D0C00C6}"/>
              </a:ext>
            </a:extLst>
          </p:cNvPr>
          <p:cNvSpPr txBox="1"/>
          <p:nvPr/>
        </p:nvSpPr>
        <p:spPr>
          <a:xfrm>
            <a:off x="6058550" y="2550211"/>
            <a:ext cx="114284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 정보 조회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61805F4-8821-609A-EDBA-C83A7D4D8871}"/>
              </a:ext>
            </a:extLst>
          </p:cNvPr>
          <p:cNvSpPr/>
          <p:nvPr/>
        </p:nvSpPr>
        <p:spPr>
          <a:xfrm>
            <a:off x="4953" y="5835339"/>
            <a:ext cx="4268366" cy="1015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flag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값을 확인하여 기능별로 분기처리 한다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saveVehicleTransOrder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호출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DB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같은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PinNo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운송 데이터가 존재하는지 확인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있으면 데이터 반환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 시점 기준으로 운송 상태를 대기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(READY),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상태변환 시간을 현재로 지정해준다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반출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COPINO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dispatchGroup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truckNo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해당하는 그룹 오더를 제거한다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 오더 데이터가 있을 경우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기준으로 업데이트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없을 경우 신규 저장한다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48399F9B-EAA0-7DA8-97F5-AFC46BDAA65A}"/>
              </a:ext>
            </a:extLst>
          </p:cNvPr>
          <p:cNvGrpSpPr/>
          <p:nvPr/>
        </p:nvGrpSpPr>
        <p:grpSpPr>
          <a:xfrm>
            <a:off x="7717296" y="5943908"/>
            <a:ext cx="1271961" cy="887225"/>
            <a:chOff x="6098318" y="5925926"/>
            <a:chExt cx="1271961" cy="887225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325FF0FC-D1A5-A455-1FEF-D9CAD2012016}"/>
                </a:ext>
              </a:extLst>
            </p:cNvPr>
            <p:cNvSpPr/>
            <p:nvPr/>
          </p:nvSpPr>
          <p:spPr>
            <a:xfrm>
              <a:off x="6098318" y="5925926"/>
              <a:ext cx="1271961" cy="8872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ABD8AD92-D9FD-65A8-70F8-E51CD38F89EB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292036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908D45C-00B7-AE51-5673-DF719FF57F66}"/>
                </a:ext>
              </a:extLst>
            </p:cNvPr>
            <p:cNvSpPr txBox="1"/>
            <p:nvPr/>
          </p:nvSpPr>
          <p:spPr>
            <a:xfrm>
              <a:off x="6610609" y="624412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응답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1DAC694-AE7A-0707-96E8-20965947F704}"/>
                </a:ext>
              </a:extLst>
            </p:cNvPr>
            <p:cNvSpPr txBox="1"/>
            <p:nvPr/>
          </p:nvSpPr>
          <p:spPr>
            <a:xfrm>
              <a:off x="6610609" y="6100019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요청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096CDF1-C1FC-8015-D318-5EE62754202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036" y="6142423"/>
              <a:ext cx="373097" cy="20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8A202B2D-1457-1CBE-D1EC-FA24C384CE42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443585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2F0B1EA-0D30-8F3B-9ABF-CBE4C96545F4}"/>
                </a:ext>
              </a:extLst>
            </p:cNvPr>
            <p:cNvSpPr txBox="1"/>
            <p:nvPr/>
          </p:nvSpPr>
          <p:spPr>
            <a:xfrm>
              <a:off x="6652712" y="6407198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요청</a:t>
              </a:r>
            </a:p>
          </p:txBody>
        </p: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A70EE098-760B-D4F5-F9E9-F6B89BEC136D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606807"/>
              <a:ext cx="3814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FC01C16-B6F1-1343-0AD1-847CE7DFEE74}"/>
                </a:ext>
              </a:extLst>
            </p:cNvPr>
            <p:cNvSpPr txBox="1"/>
            <p:nvPr/>
          </p:nvSpPr>
          <p:spPr>
            <a:xfrm>
              <a:off x="6652712" y="657028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응답</a:t>
              </a: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8943BCBE-CAB5-D8A2-A609-B8FA7B6D8EED}"/>
              </a:ext>
            </a:extLst>
          </p:cNvPr>
          <p:cNvGrpSpPr/>
          <p:nvPr/>
        </p:nvGrpSpPr>
        <p:grpSpPr>
          <a:xfrm>
            <a:off x="6274777" y="6081405"/>
            <a:ext cx="1413634" cy="602604"/>
            <a:chOff x="6064595" y="6065748"/>
            <a:chExt cx="1413634" cy="602604"/>
          </a:xfrm>
        </p:grpSpPr>
        <p:sp>
          <p:nvSpPr>
            <p:cNvPr id="17" name="사각형: 둥근 모서리 4">
              <a:extLst>
                <a:ext uri="{FF2B5EF4-FFF2-40B4-BE49-F238E27FC236}">
                  <a16:creationId xmlns:a16="http://schemas.microsoft.com/office/drawing/2014/main" id="{48F544B2-34D4-B160-2400-09DAAA524A2B}"/>
                </a:ext>
              </a:extLst>
            </p:cNvPr>
            <p:cNvSpPr/>
            <p:nvPr/>
          </p:nvSpPr>
          <p:spPr>
            <a:xfrm>
              <a:off x="6064595" y="6065748"/>
              <a:ext cx="347853" cy="160326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06A41B79-9455-FA97-15EA-BFC38FE7C648}"/>
                </a:ext>
              </a:extLst>
            </p:cNvPr>
            <p:cNvSpPr txBox="1"/>
            <p:nvPr/>
          </p:nvSpPr>
          <p:spPr>
            <a:xfrm>
              <a:off x="6274777" y="6086005"/>
              <a:ext cx="120345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Accio</a:t>
              </a:r>
              <a:r>
                <a:rPr lang="en-US" altLang="ko-KR" dirty="0">
                  <a:solidFill>
                    <a:schemeClr val="tx1"/>
                  </a:solidFill>
                </a:rPr>
                <a:t> Blockchain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9" name="사각형: 둥근 모서리 4">
              <a:extLst>
                <a:ext uri="{FF2B5EF4-FFF2-40B4-BE49-F238E27FC236}">
                  <a16:creationId xmlns:a16="http://schemas.microsoft.com/office/drawing/2014/main" id="{6A96F18B-8C14-6217-2959-E74DFF9503FC}"/>
                </a:ext>
              </a:extLst>
            </p:cNvPr>
            <p:cNvSpPr/>
            <p:nvPr/>
          </p:nvSpPr>
          <p:spPr>
            <a:xfrm>
              <a:off x="6064595" y="6286887"/>
              <a:ext cx="347853" cy="16032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5B0E39-44B0-8032-A1B8-9BCA86B1F6BC}"/>
                </a:ext>
              </a:extLst>
            </p:cNvPr>
            <p:cNvSpPr txBox="1"/>
            <p:nvPr/>
          </p:nvSpPr>
          <p:spPr>
            <a:xfrm>
              <a:off x="6318297" y="6308317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bctrans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4">
              <a:extLst>
                <a:ext uri="{FF2B5EF4-FFF2-40B4-BE49-F238E27FC236}">
                  <a16:creationId xmlns:a16="http://schemas.microsoft.com/office/drawing/2014/main" id="{42E1464F-5A7C-4DDA-2246-08CE9E96B569}"/>
                </a:ext>
              </a:extLst>
            </p:cNvPr>
            <p:cNvSpPr/>
            <p:nvPr/>
          </p:nvSpPr>
          <p:spPr>
            <a:xfrm>
              <a:off x="6064595" y="6508026"/>
              <a:ext cx="347853" cy="160326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6FD0056-6E91-3E2E-5465-5F7309D9B4BC}"/>
                </a:ext>
              </a:extLst>
            </p:cNvPr>
            <p:cNvSpPr txBox="1"/>
            <p:nvPr/>
          </p:nvSpPr>
          <p:spPr>
            <a:xfrm>
              <a:off x="6318297" y="6533020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en-US" altLang="ko-KR" dirty="0" err="1">
                  <a:solidFill>
                    <a:schemeClr val="tx1"/>
                  </a:solidFill>
                </a:rPr>
                <a:t>allcone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87610524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C2B4AB1-8257-5894-FA9B-D61BB95055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DC427DB9-9AB1-35CF-4B92-068124E9087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31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83A37687-FB55-1D88-53C1-E81C97754E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7752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BEEB4ACD-7DFD-DBE4-C508-235875491CF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B72E1DBB-E5A3-AC12-DCCE-C558F509B62B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–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운송 오더 변경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BDD7EF5F-40F5-202B-734E-686069FE25B8}"/>
              </a:ext>
            </a:extLst>
          </p:cNvPr>
          <p:cNvSpPr/>
          <p:nvPr/>
        </p:nvSpPr>
        <p:spPr bwMode="auto">
          <a:xfrm>
            <a:off x="444398" y="1468699"/>
            <a:ext cx="8200084" cy="33397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Method: </a:t>
            </a:r>
            <a:r>
              <a:rPr lang="en-US" altLang="ko-KR" sz="1400" dirty="0" err="1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GateIn</a:t>
            </a:r>
            <a:r>
              <a:rPr lang="en-US" altLang="ko-KR" sz="1400" dirty="0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-US" altLang="ko-KR" sz="1400" dirty="0" err="1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GroupOrderGateIn</a:t>
            </a:r>
            <a:r>
              <a:rPr lang="en-US" altLang="ko-KR" sz="1400" dirty="0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-US" altLang="ko-KR" sz="1400" dirty="0" err="1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EnterBlock</a:t>
            </a:r>
            <a:r>
              <a:rPr lang="en-US" altLang="ko-KR" sz="1400" dirty="0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-US" altLang="ko-KR" sz="1400" dirty="0" err="1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JobDone</a:t>
            </a:r>
            <a:r>
              <a:rPr lang="en-US" altLang="ko-KR" sz="1400" dirty="0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-US" altLang="ko-KR" sz="1400" dirty="0" err="1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GateOut</a:t>
            </a:r>
            <a:endParaRPr lang="en" altLang="ko-KR" sz="1400" dirty="0">
              <a:solidFill>
                <a:srgbClr val="0432FF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B282491-1855-DFD1-9E5C-1F914CCE9BEC}"/>
              </a:ext>
            </a:extLst>
          </p:cNvPr>
          <p:cNvSpPr/>
          <p:nvPr/>
        </p:nvSpPr>
        <p:spPr>
          <a:xfrm>
            <a:off x="1012512" y="2612034"/>
            <a:ext cx="1828236" cy="3936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IttAlarm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Controller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5C153601-F8DB-A373-41D3-081748DB192C}"/>
              </a:ext>
            </a:extLst>
          </p:cNvPr>
          <p:cNvSpPr/>
          <p:nvPr/>
        </p:nvSpPr>
        <p:spPr>
          <a:xfrm>
            <a:off x="1012512" y="3286995"/>
            <a:ext cx="1828236" cy="8414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JSON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형태로 받은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Map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오브젝트를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”method” flag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값에 맞게 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IttDTO.VO.Save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인스턴스로 치환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전달 받은 데이터의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”method” flag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값으로 각 기능을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스위칭하여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실행할 메서드 정의 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TransLog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Allcone-api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전송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4206F604-92C3-865D-DFEE-961F4200E1DA}"/>
              </a:ext>
            </a:extLst>
          </p:cNvPr>
          <p:cNvSpPr/>
          <p:nvPr/>
        </p:nvSpPr>
        <p:spPr>
          <a:xfrm>
            <a:off x="1012512" y="3060599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invokeComplete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3EABA0C3-70AA-4F45-BDDD-5982A6360733}"/>
              </a:ext>
            </a:extLst>
          </p:cNvPr>
          <p:cNvCxnSpPr>
            <a:cxnSpLocks/>
            <a:stCxn id="46" idx="2"/>
            <a:endCxn id="13" idx="0"/>
          </p:cNvCxnSpPr>
          <p:nvPr/>
        </p:nvCxnSpPr>
        <p:spPr>
          <a:xfrm>
            <a:off x="1926630" y="2282388"/>
            <a:ext cx="0" cy="32964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4DB2A8D5-C5F2-1428-6201-D28E9582A367}"/>
              </a:ext>
            </a:extLst>
          </p:cNvPr>
          <p:cNvSpPr/>
          <p:nvPr/>
        </p:nvSpPr>
        <p:spPr>
          <a:xfrm>
            <a:off x="1012512" y="1975026"/>
            <a:ext cx="1828236" cy="3073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Blockchain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756315DD-92AB-2875-488E-71313A15846E}"/>
              </a:ext>
            </a:extLst>
          </p:cNvPr>
          <p:cNvSpPr/>
          <p:nvPr/>
        </p:nvSpPr>
        <p:spPr>
          <a:xfrm>
            <a:off x="950289" y="2985135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BAD732D9-3CBA-C897-1A24-41570C24AB6B}"/>
              </a:ext>
            </a:extLst>
          </p:cNvPr>
          <p:cNvCxnSpPr>
            <a:cxnSpLocks/>
          </p:cNvCxnSpPr>
          <p:nvPr/>
        </p:nvCxnSpPr>
        <p:spPr>
          <a:xfrm flipV="1">
            <a:off x="2142527" y="2301124"/>
            <a:ext cx="0" cy="31091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ABEA9E17-1500-1637-923B-3369CE0B26CF}"/>
              </a:ext>
            </a:extLst>
          </p:cNvPr>
          <p:cNvSpPr txBox="1"/>
          <p:nvPr/>
        </p:nvSpPr>
        <p:spPr>
          <a:xfrm>
            <a:off x="2123550" y="2398076"/>
            <a:ext cx="1024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ApiResponse.ok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5D65C874-BEB8-1566-FC49-44B96F3979A1}"/>
              </a:ext>
            </a:extLst>
          </p:cNvPr>
          <p:cNvSpPr/>
          <p:nvPr/>
        </p:nvSpPr>
        <p:spPr>
          <a:xfrm>
            <a:off x="1012512" y="4694858"/>
            <a:ext cx="1828236" cy="391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invokeComplete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메서드에서 전달 받은 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서비스 레이어로 전달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5ACF88A9-9DFD-D099-3DB5-CE1308253423}"/>
              </a:ext>
            </a:extLst>
          </p:cNvPr>
          <p:cNvSpPr/>
          <p:nvPr/>
        </p:nvSpPr>
        <p:spPr>
          <a:xfrm>
            <a:off x="1012512" y="446846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updateProcess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7F0FCBE4-36FA-13C0-C7BF-EAB440A68DF5}"/>
              </a:ext>
            </a:extLst>
          </p:cNvPr>
          <p:cNvSpPr/>
          <p:nvPr/>
        </p:nvSpPr>
        <p:spPr>
          <a:xfrm>
            <a:off x="931741" y="4409581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B154C4C3-52AD-E1FC-BD48-E932890A86C2}"/>
              </a:ext>
            </a:extLst>
          </p:cNvPr>
          <p:cNvSpPr/>
          <p:nvPr/>
        </p:nvSpPr>
        <p:spPr>
          <a:xfrm>
            <a:off x="3364085" y="3537377"/>
            <a:ext cx="1828236" cy="3937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IttVehicleTransOrder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B822BC0B-8244-FC40-BAEA-149F4EC0827C}"/>
              </a:ext>
            </a:extLst>
          </p:cNvPr>
          <p:cNvSpPr/>
          <p:nvPr/>
        </p:nvSpPr>
        <p:spPr>
          <a:xfrm>
            <a:off x="3364085" y="4212337"/>
            <a:ext cx="1828236" cy="234762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해당하는 운송 오더 정보를 가져옴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In, Out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위치정보를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에서 가져온 운송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오더 정보로 치환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transStatus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별로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turnTime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conInLocCount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conOutLocCount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세팅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요청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“method”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GroupOrderGateIn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일 경우 반출 코피노를 조회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조회한 코피노의 정보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(temp,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규격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fe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타입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세팅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dispatchGroup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과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truckNo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와 일치하는 운송 그룹 오더가 있을 경우 해당 그룹 오더를 삭제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정보가 존재할 경우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정보로 운송 오더를 업데이트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정보가 없을 경우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정보로 운송 오더를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그룹 오더가 존재할 경우 업데이트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그룹 오더가 존재하지 않을 경우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새로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15D5EEF7-1FD8-EC30-E41D-7B1AFC481C14}"/>
              </a:ext>
            </a:extLst>
          </p:cNvPr>
          <p:cNvSpPr/>
          <p:nvPr/>
        </p:nvSpPr>
        <p:spPr>
          <a:xfrm>
            <a:off x="3364085" y="398594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update()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6814CDD1-A237-4864-FA5A-60B5A42DEE71}"/>
              </a:ext>
            </a:extLst>
          </p:cNvPr>
          <p:cNvSpPr/>
          <p:nvPr/>
        </p:nvSpPr>
        <p:spPr>
          <a:xfrm>
            <a:off x="5715658" y="3311825"/>
            <a:ext cx="1828236" cy="3937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TransOrder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0" name="직사각형 1409">
            <a:extLst>
              <a:ext uri="{FF2B5EF4-FFF2-40B4-BE49-F238E27FC236}">
                <a16:creationId xmlns:a16="http://schemas.microsoft.com/office/drawing/2014/main" id="{8F70AAC6-64E2-A2B8-0AF9-B590C9F5DFE8}"/>
              </a:ext>
            </a:extLst>
          </p:cNvPr>
          <p:cNvSpPr/>
          <p:nvPr/>
        </p:nvSpPr>
        <p:spPr>
          <a:xfrm>
            <a:off x="5715658" y="3994100"/>
            <a:ext cx="1828236" cy="3694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해당하는 운송 오더 정보를 반환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1" name="직사각형 1410">
            <a:extLst>
              <a:ext uri="{FF2B5EF4-FFF2-40B4-BE49-F238E27FC236}">
                <a16:creationId xmlns:a16="http://schemas.microsoft.com/office/drawing/2014/main" id="{CB0EC4D4-45A3-468A-266D-6B1F7EF5D6E1}"/>
              </a:ext>
            </a:extLst>
          </p:cNvPr>
          <p:cNvSpPr/>
          <p:nvPr/>
        </p:nvSpPr>
        <p:spPr>
          <a:xfrm>
            <a:off x="5715658" y="3768401"/>
            <a:ext cx="1828236" cy="228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getVehicleTransOrder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2" name="직사각형 1411">
            <a:extLst>
              <a:ext uri="{FF2B5EF4-FFF2-40B4-BE49-F238E27FC236}">
                <a16:creationId xmlns:a16="http://schemas.microsoft.com/office/drawing/2014/main" id="{87E091E0-67F1-2943-32B6-A978CF6A477A}"/>
              </a:ext>
            </a:extLst>
          </p:cNvPr>
          <p:cNvSpPr/>
          <p:nvPr/>
        </p:nvSpPr>
        <p:spPr>
          <a:xfrm>
            <a:off x="3364085" y="2168943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AllconeEPushService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3" name="직사각형 1412">
            <a:extLst>
              <a:ext uri="{FF2B5EF4-FFF2-40B4-BE49-F238E27FC236}">
                <a16:creationId xmlns:a16="http://schemas.microsoft.com/office/drawing/2014/main" id="{AE01C8D6-8FC7-6348-56A3-6EBA409EFED2}"/>
              </a:ext>
            </a:extLst>
          </p:cNvPr>
          <p:cNvSpPr/>
          <p:nvPr/>
        </p:nvSpPr>
        <p:spPr>
          <a:xfrm>
            <a:off x="3364085" y="2758029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블록체인으로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부터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수신된 데이터를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Allcone-api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그대로 전송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4" name="직사각형 1413">
            <a:extLst>
              <a:ext uri="{FF2B5EF4-FFF2-40B4-BE49-F238E27FC236}">
                <a16:creationId xmlns:a16="http://schemas.microsoft.com/office/drawing/2014/main" id="{9FD166D3-8250-AE64-87A6-99B0BE164CCA}"/>
              </a:ext>
            </a:extLst>
          </p:cNvPr>
          <p:cNvSpPr/>
          <p:nvPr/>
        </p:nvSpPr>
        <p:spPr>
          <a:xfrm>
            <a:off x="3364085" y="2531633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sendTssAlarm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7" name="타원 1416">
            <a:extLst>
              <a:ext uri="{FF2B5EF4-FFF2-40B4-BE49-F238E27FC236}">
                <a16:creationId xmlns:a16="http://schemas.microsoft.com/office/drawing/2014/main" id="{9827F723-3945-048A-EB18-7C9083A3B79C}"/>
              </a:ext>
            </a:extLst>
          </p:cNvPr>
          <p:cNvSpPr/>
          <p:nvPr/>
        </p:nvSpPr>
        <p:spPr>
          <a:xfrm>
            <a:off x="3289161" y="3924981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9" name="타원 1418">
            <a:extLst>
              <a:ext uri="{FF2B5EF4-FFF2-40B4-BE49-F238E27FC236}">
                <a16:creationId xmlns:a16="http://schemas.microsoft.com/office/drawing/2014/main" id="{DA03E085-B944-C886-EE19-809D03920442}"/>
              </a:ext>
            </a:extLst>
          </p:cNvPr>
          <p:cNvSpPr/>
          <p:nvPr/>
        </p:nvSpPr>
        <p:spPr>
          <a:xfrm>
            <a:off x="5640733" y="3698397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0" name="직사각형 1419">
            <a:extLst>
              <a:ext uri="{FF2B5EF4-FFF2-40B4-BE49-F238E27FC236}">
                <a16:creationId xmlns:a16="http://schemas.microsoft.com/office/drawing/2014/main" id="{57C3F9BB-7F29-3F62-645B-425AF27CCBAD}"/>
              </a:ext>
            </a:extLst>
          </p:cNvPr>
          <p:cNvSpPr/>
          <p:nvPr/>
        </p:nvSpPr>
        <p:spPr>
          <a:xfrm>
            <a:off x="5715658" y="4445944"/>
            <a:ext cx="1828236" cy="3937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TssGroupOrderProcess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2" name="직사각형 1421">
            <a:extLst>
              <a:ext uri="{FF2B5EF4-FFF2-40B4-BE49-F238E27FC236}">
                <a16:creationId xmlns:a16="http://schemas.microsoft.com/office/drawing/2014/main" id="{078F0C21-E007-F05E-E93B-3E95E14F85B8}"/>
              </a:ext>
            </a:extLst>
          </p:cNvPr>
          <p:cNvSpPr/>
          <p:nvPr/>
        </p:nvSpPr>
        <p:spPr>
          <a:xfrm>
            <a:off x="5715658" y="5128219"/>
            <a:ext cx="1828236" cy="60027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해당하는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dispatchGroup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을 가져옴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값을 대기 상태로 지정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TSS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운송 오더 그룹에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23" name="직사각형 1422">
            <a:extLst>
              <a:ext uri="{FF2B5EF4-FFF2-40B4-BE49-F238E27FC236}">
                <a16:creationId xmlns:a16="http://schemas.microsoft.com/office/drawing/2014/main" id="{0C525889-AD93-93A2-A367-D2E6EA545C49}"/>
              </a:ext>
            </a:extLst>
          </p:cNvPr>
          <p:cNvSpPr/>
          <p:nvPr/>
        </p:nvSpPr>
        <p:spPr>
          <a:xfrm>
            <a:off x="5715658" y="4902520"/>
            <a:ext cx="1828236" cy="228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checkContainGroupOrder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29" name="꺾인 연결선[E] 1428">
            <a:extLst>
              <a:ext uri="{FF2B5EF4-FFF2-40B4-BE49-F238E27FC236}">
                <a16:creationId xmlns:a16="http://schemas.microsoft.com/office/drawing/2014/main" id="{CA7F1157-8088-F17F-4E89-729564BD57E7}"/>
              </a:ext>
            </a:extLst>
          </p:cNvPr>
          <p:cNvCxnSpPr>
            <a:cxnSpLocks/>
            <a:stCxn id="61" idx="3"/>
            <a:endCxn id="1423" idx="1"/>
          </p:cNvCxnSpPr>
          <p:nvPr/>
        </p:nvCxnSpPr>
        <p:spPr>
          <a:xfrm flipV="1">
            <a:off x="5192321" y="5016850"/>
            <a:ext cx="523337" cy="36929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30" name="타원 1429">
            <a:extLst>
              <a:ext uri="{FF2B5EF4-FFF2-40B4-BE49-F238E27FC236}">
                <a16:creationId xmlns:a16="http://schemas.microsoft.com/office/drawing/2014/main" id="{32627708-87F4-201E-3B65-D668D663CBEE}"/>
              </a:ext>
            </a:extLst>
          </p:cNvPr>
          <p:cNvSpPr/>
          <p:nvPr/>
        </p:nvSpPr>
        <p:spPr>
          <a:xfrm>
            <a:off x="5640733" y="4847763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34" name="직사각형 1433">
            <a:extLst>
              <a:ext uri="{FF2B5EF4-FFF2-40B4-BE49-F238E27FC236}">
                <a16:creationId xmlns:a16="http://schemas.microsoft.com/office/drawing/2014/main" id="{EE4F166C-3F68-DA06-3607-6A43DDB6D224}"/>
              </a:ext>
            </a:extLst>
          </p:cNvPr>
          <p:cNvSpPr/>
          <p:nvPr/>
        </p:nvSpPr>
        <p:spPr>
          <a:xfrm>
            <a:off x="1006665" y="5229377"/>
            <a:ext cx="1828236" cy="3936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TransLog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35" name="직사각형 1434">
            <a:extLst>
              <a:ext uri="{FF2B5EF4-FFF2-40B4-BE49-F238E27FC236}">
                <a16:creationId xmlns:a16="http://schemas.microsoft.com/office/drawing/2014/main" id="{41F8BC43-07F8-C662-1E8E-A9931400863B}"/>
              </a:ext>
            </a:extLst>
          </p:cNvPr>
          <p:cNvSpPr/>
          <p:nvPr/>
        </p:nvSpPr>
        <p:spPr>
          <a:xfrm>
            <a:off x="1006665" y="5927104"/>
            <a:ext cx="1828236" cy="391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전달 받은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trans_log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36" name="직사각형 1435">
            <a:extLst>
              <a:ext uri="{FF2B5EF4-FFF2-40B4-BE49-F238E27FC236}">
                <a16:creationId xmlns:a16="http://schemas.microsoft.com/office/drawing/2014/main" id="{80A36AD8-1BFB-8002-0426-F9FAF088E278}"/>
              </a:ext>
            </a:extLst>
          </p:cNvPr>
          <p:cNvSpPr/>
          <p:nvPr/>
        </p:nvSpPr>
        <p:spPr>
          <a:xfrm>
            <a:off x="1006665" y="5700707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saveTransLog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37" name="꺾인 연결선[E] 1436">
            <a:extLst>
              <a:ext uri="{FF2B5EF4-FFF2-40B4-BE49-F238E27FC236}">
                <a16:creationId xmlns:a16="http://schemas.microsoft.com/office/drawing/2014/main" id="{38ED4868-50FB-1451-C475-7135E78A0BF6}"/>
              </a:ext>
            </a:extLst>
          </p:cNvPr>
          <p:cNvCxnSpPr>
            <a:cxnSpLocks/>
            <a:stCxn id="14" idx="1"/>
            <a:endCxn id="1436" idx="1"/>
          </p:cNvCxnSpPr>
          <p:nvPr/>
        </p:nvCxnSpPr>
        <p:spPr>
          <a:xfrm rot="10800000" flipV="1">
            <a:off x="1006666" y="3707701"/>
            <a:ext cx="5847" cy="2106203"/>
          </a:xfrm>
          <a:prstGeom prst="bentConnector3">
            <a:avLst>
              <a:gd name="adj1" fmla="val 68246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2" name="타원 1441">
            <a:extLst>
              <a:ext uri="{FF2B5EF4-FFF2-40B4-BE49-F238E27FC236}">
                <a16:creationId xmlns:a16="http://schemas.microsoft.com/office/drawing/2014/main" id="{8B7FCCD7-9760-0690-1262-1846D29A1138}"/>
              </a:ext>
            </a:extLst>
          </p:cNvPr>
          <p:cNvSpPr/>
          <p:nvPr/>
        </p:nvSpPr>
        <p:spPr>
          <a:xfrm>
            <a:off x="3316593" y="2446508"/>
            <a:ext cx="139182" cy="14791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8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3" name="직사각형 1442">
            <a:extLst>
              <a:ext uri="{FF2B5EF4-FFF2-40B4-BE49-F238E27FC236}">
                <a16:creationId xmlns:a16="http://schemas.microsoft.com/office/drawing/2014/main" id="{80268A6C-8FF6-9591-47CF-7913357A516A}"/>
              </a:ext>
            </a:extLst>
          </p:cNvPr>
          <p:cNvSpPr/>
          <p:nvPr/>
        </p:nvSpPr>
        <p:spPr>
          <a:xfrm>
            <a:off x="5715658" y="2029917"/>
            <a:ext cx="1828236" cy="227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관련 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정의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4" name="꺾인 연결선[E] 1443">
            <a:extLst>
              <a:ext uri="{FF2B5EF4-FFF2-40B4-BE49-F238E27FC236}">
                <a16:creationId xmlns:a16="http://schemas.microsoft.com/office/drawing/2014/main" id="{1778A6CD-17EB-A081-81DA-CE29FFA0FBEF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 flipV="1">
            <a:off x="2840748" y="4099139"/>
            <a:ext cx="523337" cy="79122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5" name="타원 1444">
            <a:extLst>
              <a:ext uri="{FF2B5EF4-FFF2-40B4-BE49-F238E27FC236}">
                <a16:creationId xmlns:a16="http://schemas.microsoft.com/office/drawing/2014/main" id="{C7B290A3-0BFB-232A-189F-38A2779999E6}"/>
              </a:ext>
            </a:extLst>
          </p:cNvPr>
          <p:cNvSpPr/>
          <p:nvPr/>
        </p:nvSpPr>
        <p:spPr>
          <a:xfrm>
            <a:off x="2254348" y="2258652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9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6" name="타원 1445">
            <a:extLst>
              <a:ext uri="{FF2B5EF4-FFF2-40B4-BE49-F238E27FC236}">
                <a16:creationId xmlns:a16="http://schemas.microsoft.com/office/drawing/2014/main" id="{B000F001-9305-D53F-5C26-304132E62468}"/>
              </a:ext>
            </a:extLst>
          </p:cNvPr>
          <p:cNvSpPr/>
          <p:nvPr/>
        </p:nvSpPr>
        <p:spPr>
          <a:xfrm>
            <a:off x="939492" y="5627948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7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7" name="꺾인 연결선[E] 1446">
            <a:extLst>
              <a:ext uri="{FF2B5EF4-FFF2-40B4-BE49-F238E27FC236}">
                <a16:creationId xmlns:a16="http://schemas.microsoft.com/office/drawing/2014/main" id="{81476B5C-B01F-C867-EBCB-FDA5302F7239}"/>
              </a:ext>
            </a:extLst>
          </p:cNvPr>
          <p:cNvCxnSpPr>
            <a:cxnSpLocks/>
            <a:endCxn id="1411" idx="1"/>
          </p:cNvCxnSpPr>
          <p:nvPr/>
        </p:nvCxnSpPr>
        <p:spPr>
          <a:xfrm flipV="1">
            <a:off x="5192321" y="3882731"/>
            <a:ext cx="523337" cy="720645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8" name="직선 화살표 연결선 1447">
            <a:extLst>
              <a:ext uri="{FF2B5EF4-FFF2-40B4-BE49-F238E27FC236}">
                <a16:creationId xmlns:a16="http://schemas.microsoft.com/office/drawing/2014/main" id="{3E7DAD23-662C-8819-FA85-278B40411C6E}"/>
              </a:ext>
            </a:extLst>
          </p:cNvPr>
          <p:cNvCxnSpPr>
            <a:stCxn id="14" idx="2"/>
            <a:endCxn id="58" idx="0"/>
          </p:cNvCxnSpPr>
          <p:nvPr/>
        </p:nvCxnSpPr>
        <p:spPr>
          <a:xfrm>
            <a:off x="1926630" y="4128409"/>
            <a:ext cx="0" cy="3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9" name="꺾인 연결선[E] 1448">
            <a:extLst>
              <a:ext uri="{FF2B5EF4-FFF2-40B4-BE49-F238E27FC236}">
                <a16:creationId xmlns:a16="http://schemas.microsoft.com/office/drawing/2014/main" id="{ABC1ED20-02C3-2E04-85E5-414C3BA8C7E4}"/>
              </a:ext>
            </a:extLst>
          </p:cNvPr>
          <p:cNvCxnSpPr>
            <a:cxnSpLocks/>
            <a:stCxn id="14" idx="3"/>
            <a:endCxn id="1414" idx="1"/>
          </p:cNvCxnSpPr>
          <p:nvPr/>
        </p:nvCxnSpPr>
        <p:spPr>
          <a:xfrm flipV="1">
            <a:off x="2840748" y="2644831"/>
            <a:ext cx="523337" cy="10628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0" name="직사각형 1449">
            <a:extLst>
              <a:ext uri="{FF2B5EF4-FFF2-40B4-BE49-F238E27FC236}">
                <a16:creationId xmlns:a16="http://schemas.microsoft.com/office/drawing/2014/main" id="{3E4E9027-D5A1-6942-AAAF-8170D0572280}"/>
              </a:ext>
            </a:extLst>
          </p:cNvPr>
          <p:cNvSpPr/>
          <p:nvPr/>
        </p:nvSpPr>
        <p:spPr>
          <a:xfrm>
            <a:off x="5715658" y="2312323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IttDTO.VO.Update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2" name="직사각형 1451">
            <a:extLst>
              <a:ext uri="{FF2B5EF4-FFF2-40B4-BE49-F238E27FC236}">
                <a16:creationId xmlns:a16="http://schemas.microsoft.com/office/drawing/2014/main" id="{E575091D-AD3F-6B79-A14E-CAD3CAAF21D7}"/>
              </a:ext>
            </a:extLst>
          </p:cNvPr>
          <p:cNvSpPr/>
          <p:nvPr/>
        </p:nvSpPr>
        <p:spPr>
          <a:xfrm>
            <a:off x="5715658" y="2610695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IttDTO.ResultMessage</a:t>
            </a:r>
            <a:endParaRPr kumimoji="1" lang="en-US" altLang="ko-KR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3" name="직사각형 1452">
            <a:extLst>
              <a:ext uri="{FF2B5EF4-FFF2-40B4-BE49-F238E27FC236}">
                <a16:creationId xmlns:a16="http://schemas.microsoft.com/office/drawing/2014/main" id="{367AB600-A5B2-A34E-308E-515158E74B70}"/>
              </a:ext>
            </a:extLst>
          </p:cNvPr>
          <p:cNvSpPr/>
          <p:nvPr/>
        </p:nvSpPr>
        <p:spPr>
          <a:xfrm>
            <a:off x="7662672" y="2312323"/>
            <a:ext cx="1185824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-1, 1-3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4" name="직사각형 1453">
            <a:extLst>
              <a:ext uri="{FF2B5EF4-FFF2-40B4-BE49-F238E27FC236}">
                <a16:creationId xmlns:a16="http://schemas.microsoft.com/office/drawing/2014/main" id="{DF16D686-9529-5D8D-8DC4-86DC5819C19B}"/>
              </a:ext>
            </a:extLst>
          </p:cNvPr>
          <p:cNvSpPr/>
          <p:nvPr/>
        </p:nvSpPr>
        <p:spPr>
          <a:xfrm>
            <a:off x="7662672" y="2610695"/>
            <a:ext cx="1185824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1-4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5" name="직사각형 1454">
            <a:extLst>
              <a:ext uri="{FF2B5EF4-FFF2-40B4-BE49-F238E27FC236}">
                <a16:creationId xmlns:a16="http://schemas.microsoft.com/office/drawing/2014/main" id="{5DD4DF26-4187-07D9-597F-6131EC5F7E50}"/>
              </a:ext>
            </a:extLst>
          </p:cNvPr>
          <p:cNvSpPr/>
          <p:nvPr/>
        </p:nvSpPr>
        <p:spPr>
          <a:xfrm>
            <a:off x="5718130" y="2918890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BcTrans.Common.VehicleTransOrder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6" name="직사각형 1455">
            <a:extLst>
              <a:ext uri="{FF2B5EF4-FFF2-40B4-BE49-F238E27FC236}">
                <a16:creationId xmlns:a16="http://schemas.microsoft.com/office/drawing/2014/main" id="{457FA455-1F0D-6A9A-48C8-0CD1AC6CF9C7}"/>
              </a:ext>
            </a:extLst>
          </p:cNvPr>
          <p:cNvSpPr/>
          <p:nvPr/>
        </p:nvSpPr>
        <p:spPr>
          <a:xfrm>
            <a:off x="7665144" y="2918890"/>
            <a:ext cx="1185824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3-1, 4-1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8" name="직사각형 1457">
            <a:extLst>
              <a:ext uri="{FF2B5EF4-FFF2-40B4-BE49-F238E27FC236}">
                <a16:creationId xmlns:a16="http://schemas.microsoft.com/office/drawing/2014/main" id="{101691A3-9A50-D5E6-AA11-CE497D868163}"/>
              </a:ext>
            </a:extLst>
          </p:cNvPr>
          <p:cNvSpPr/>
          <p:nvPr/>
        </p:nvSpPr>
        <p:spPr>
          <a:xfrm>
            <a:off x="5715658" y="6026657"/>
            <a:ext cx="1828236" cy="37831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임시 차량 오더를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임시 컨테이너 오더를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9" name="직사각형 1458">
            <a:extLst>
              <a:ext uri="{FF2B5EF4-FFF2-40B4-BE49-F238E27FC236}">
                <a16:creationId xmlns:a16="http://schemas.microsoft.com/office/drawing/2014/main" id="{03D79B5D-304D-6E76-F9B6-F15AAA8AE719}"/>
              </a:ext>
            </a:extLst>
          </p:cNvPr>
          <p:cNvSpPr/>
          <p:nvPr/>
        </p:nvSpPr>
        <p:spPr>
          <a:xfrm>
            <a:off x="5715658" y="5800957"/>
            <a:ext cx="1828236" cy="228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saveGroupOrderTransStatus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60" name="타원 1459">
            <a:extLst>
              <a:ext uri="{FF2B5EF4-FFF2-40B4-BE49-F238E27FC236}">
                <a16:creationId xmlns:a16="http://schemas.microsoft.com/office/drawing/2014/main" id="{92E500E2-DCDF-AA7F-2D71-3C2477519FA1}"/>
              </a:ext>
            </a:extLst>
          </p:cNvPr>
          <p:cNvSpPr/>
          <p:nvPr/>
        </p:nvSpPr>
        <p:spPr>
          <a:xfrm>
            <a:off x="5640733" y="5746200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61" name="꺾인 연결선[E] 1460">
            <a:extLst>
              <a:ext uri="{FF2B5EF4-FFF2-40B4-BE49-F238E27FC236}">
                <a16:creationId xmlns:a16="http://schemas.microsoft.com/office/drawing/2014/main" id="{F9EAE15A-B0A2-9B9F-9F58-642628EE87F4}"/>
              </a:ext>
            </a:extLst>
          </p:cNvPr>
          <p:cNvCxnSpPr>
            <a:cxnSpLocks/>
            <a:stCxn id="61" idx="3"/>
            <a:endCxn id="1459" idx="1"/>
          </p:cNvCxnSpPr>
          <p:nvPr/>
        </p:nvCxnSpPr>
        <p:spPr>
          <a:xfrm>
            <a:off x="5192321" y="5386147"/>
            <a:ext cx="523337" cy="5291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66" name="꺾인 연결선[E] 1465">
            <a:extLst>
              <a:ext uri="{FF2B5EF4-FFF2-40B4-BE49-F238E27FC236}">
                <a16:creationId xmlns:a16="http://schemas.microsoft.com/office/drawing/2014/main" id="{D8313D2F-BFB0-44A0-448F-C2D653A79B10}"/>
              </a:ext>
            </a:extLst>
          </p:cNvPr>
          <p:cNvCxnSpPr>
            <a:cxnSpLocks/>
            <a:stCxn id="61" idx="1"/>
            <a:endCxn id="46" idx="3"/>
          </p:cNvCxnSpPr>
          <p:nvPr/>
        </p:nvCxnSpPr>
        <p:spPr>
          <a:xfrm rot="10800000">
            <a:off x="2840749" y="2128707"/>
            <a:ext cx="523337" cy="3257440"/>
          </a:xfrm>
          <a:prstGeom prst="bentConnector3">
            <a:avLst>
              <a:gd name="adj1" fmla="val 25539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594211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A251E1-BE8F-BE8B-D01A-EC2671ACB5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F997647-3155-53C9-9A10-7C47BE2EC63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32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B3DBCC2F-F93E-A175-FECF-7B47C1C64D1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7752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4B025A01-FCA6-FB37-B008-B8335A4C956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6E1DE862-6864-4C5E-74F7-4F440DE82191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3.5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 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–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운송 오더 취소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509" name="직선 연결선 21">
            <a:extLst>
              <a:ext uri="{FF2B5EF4-FFF2-40B4-BE49-F238E27FC236}">
                <a16:creationId xmlns:a16="http://schemas.microsoft.com/office/drawing/2014/main" id="{34010AAA-FC3D-8711-3FCA-04EB9E39E75A}"/>
              </a:ext>
            </a:extLst>
          </p:cNvPr>
          <p:cNvCxnSpPr>
            <a:cxnSpLocks/>
          </p:cNvCxnSpPr>
          <p:nvPr/>
        </p:nvCxnSpPr>
        <p:spPr>
          <a:xfrm>
            <a:off x="4529211" y="1852614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10" name="사각형: 둥근 모서리 4">
            <a:extLst>
              <a:ext uri="{FF2B5EF4-FFF2-40B4-BE49-F238E27FC236}">
                <a16:creationId xmlns:a16="http://schemas.microsoft.com/office/drawing/2014/main" id="{7BBCE435-7013-D48A-27A9-C717846467CA}"/>
              </a:ext>
            </a:extLst>
          </p:cNvPr>
          <p:cNvSpPr/>
          <p:nvPr/>
        </p:nvSpPr>
        <p:spPr>
          <a:xfrm>
            <a:off x="290240" y="1394414"/>
            <a:ext cx="938212" cy="460800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블록체인</a:t>
            </a:r>
          </a:p>
        </p:txBody>
      </p:sp>
      <p:sp>
        <p:nvSpPr>
          <p:cNvPr id="1511" name="사각형: 둥근 모서리 5">
            <a:extLst>
              <a:ext uri="{FF2B5EF4-FFF2-40B4-BE49-F238E27FC236}">
                <a16:creationId xmlns:a16="http://schemas.microsoft.com/office/drawing/2014/main" id="{8010651F-357A-EAEB-ECAA-2715902F1BE0}"/>
              </a:ext>
            </a:extLst>
          </p:cNvPr>
          <p:cNvSpPr/>
          <p:nvPr/>
        </p:nvSpPr>
        <p:spPr>
          <a:xfrm>
            <a:off x="1484740" y="1394414"/>
            <a:ext cx="1207676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IttAlarm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Controller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512" name="직선 연결선 20">
            <a:extLst>
              <a:ext uri="{FF2B5EF4-FFF2-40B4-BE49-F238E27FC236}">
                <a16:creationId xmlns:a16="http://schemas.microsoft.com/office/drawing/2014/main" id="{36C1EACE-6608-3D6B-488C-4DD7E67F3968}"/>
              </a:ext>
            </a:extLst>
          </p:cNvPr>
          <p:cNvCxnSpPr>
            <a:cxnSpLocks/>
          </p:cNvCxnSpPr>
          <p:nvPr/>
        </p:nvCxnSpPr>
        <p:spPr>
          <a:xfrm>
            <a:off x="754097" y="1866993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13" name="직선 연결선 21">
            <a:extLst>
              <a:ext uri="{FF2B5EF4-FFF2-40B4-BE49-F238E27FC236}">
                <a16:creationId xmlns:a16="http://schemas.microsoft.com/office/drawing/2014/main" id="{21FB3304-2BB4-8420-9425-A017F0899E18}"/>
              </a:ext>
            </a:extLst>
          </p:cNvPr>
          <p:cNvCxnSpPr>
            <a:cxnSpLocks/>
          </p:cNvCxnSpPr>
          <p:nvPr/>
        </p:nvCxnSpPr>
        <p:spPr>
          <a:xfrm>
            <a:off x="2076877" y="1841414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5" name="직사각형 1524">
            <a:extLst>
              <a:ext uri="{FF2B5EF4-FFF2-40B4-BE49-F238E27FC236}">
                <a16:creationId xmlns:a16="http://schemas.microsoft.com/office/drawing/2014/main" id="{4A00D181-D3EF-9C87-1AFA-D8E5F7ED0F32}"/>
              </a:ext>
            </a:extLst>
          </p:cNvPr>
          <p:cNvSpPr/>
          <p:nvPr/>
        </p:nvSpPr>
        <p:spPr>
          <a:xfrm>
            <a:off x="1985538" y="1986066"/>
            <a:ext cx="206081" cy="3746775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26" name="직선 화살표 연결선 1525">
            <a:extLst>
              <a:ext uri="{FF2B5EF4-FFF2-40B4-BE49-F238E27FC236}">
                <a16:creationId xmlns:a16="http://schemas.microsoft.com/office/drawing/2014/main" id="{719A6894-05EA-D412-02A2-032673717973}"/>
              </a:ext>
            </a:extLst>
          </p:cNvPr>
          <p:cNvCxnSpPr>
            <a:cxnSpLocks/>
          </p:cNvCxnSpPr>
          <p:nvPr/>
        </p:nvCxnSpPr>
        <p:spPr>
          <a:xfrm>
            <a:off x="863973" y="2170427"/>
            <a:ext cx="111712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27" name="직사각형 1526">
            <a:extLst>
              <a:ext uri="{FF2B5EF4-FFF2-40B4-BE49-F238E27FC236}">
                <a16:creationId xmlns:a16="http://schemas.microsoft.com/office/drawing/2014/main" id="{FF5EBA26-3BD4-0B15-480B-07A6E2250E81}"/>
              </a:ext>
            </a:extLst>
          </p:cNvPr>
          <p:cNvSpPr/>
          <p:nvPr/>
        </p:nvSpPr>
        <p:spPr>
          <a:xfrm>
            <a:off x="651056" y="1986068"/>
            <a:ext cx="206081" cy="374950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28" name="TextBox 1527">
            <a:extLst>
              <a:ext uri="{FF2B5EF4-FFF2-40B4-BE49-F238E27FC236}">
                <a16:creationId xmlns:a16="http://schemas.microsoft.com/office/drawing/2014/main" id="{DF59EBB5-E10E-311D-7098-1F56E084F409}"/>
              </a:ext>
            </a:extLst>
          </p:cNvPr>
          <p:cNvSpPr txBox="1"/>
          <p:nvPr/>
        </p:nvSpPr>
        <p:spPr>
          <a:xfrm>
            <a:off x="915927" y="2043506"/>
            <a:ext cx="930950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Copino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정보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+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부가검증정보</a:t>
            </a:r>
          </a:p>
        </p:txBody>
      </p:sp>
      <p:cxnSp>
        <p:nvCxnSpPr>
          <p:cNvPr id="1529" name="꺾인 연결선[E] 1528">
            <a:extLst>
              <a:ext uri="{FF2B5EF4-FFF2-40B4-BE49-F238E27FC236}">
                <a16:creationId xmlns:a16="http://schemas.microsoft.com/office/drawing/2014/main" id="{8B0A6CD5-A1B6-4581-409D-46BDA4B292D2}"/>
              </a:ext>
            </a:extLst>
          </p:cNvPr>
          <p:cNvCxnSpPr>
            <a:cxnSpLocks/>
          </p:cNvCxnSpPr>
          <p:nvPr/>
        </p:nvCxnSpPr>
        <p:spPr>
          <a:xfrm>
            <a:off x="2200941" y="2170427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0" name="TextBox 1529">
            <a:extLst>
              <a:ext uri="{FF2B5EF4-FFF2-40B4-BE49-F238E27FC236}">
                <a16:creationId xmlns:a16="http://schemas.microsoft.com/office/drawing/2014/main" id="{D31778E2-6201-56EE-0D1E-6E5BC4F50514}"/>
              </a:ext>
            </a:extLst>
          </p:cNvPr>
          <p:cNvSpPr txBox="1"/>
          <p:nvPr/>
        </p:nvSpPr>
        <p:spPr>
          <a:xfrm>
            <a:off x="2324584" y="2222770"/>
            <a:ext cx="71737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메소드 확인 </a:t>
            </a:r>
            <a:r>
              <a:rPr lang="en-US" altLang="ko-KR" sz="600" baseline="3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1)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31" name="TextBox 1530">
            <a:extLst>
              <a:ext uri="{FF2B5EF4-FFF2-40B4-BE49-F238E27FC236}">
                <a16:creationId xmlns:a16="http://schemas.microsoft.com/office/drawing/2014/main" id="{EE332F00-9F91-B58C-284D-87E59A62162D}"/>
              </a:ext>
            </a:extLst>
          </p:cNvPr>
          <p:cNvSpPr txBox="1"/>
          <p:nvPr/>
        </p:nvSpPr>
        <p:spPr>
          <a:xfrm>
            <a:off x="921191" y="2205016"/>
            <a:ext cx="94769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8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</a:p>
          <a:p>
            <a:pPr algn="ctr"/>
            <a:r>
              <a:rPr lang="en" altLang="ko-KR" sz="800" dirty="0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</a:t>
            </a:r>
            <a:r>
              <a:rPr lang="en-US" altLang="ko-KR" sz="8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ancelOut</a:t>
            </a:r>
            <a:endParaRPr lang="en-US" altLang="ko-KR" sz="8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lang="en-US" altLang="ko-KR" sz="800" dirty="0" err="1"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CancelOutGroup</a:t>
            </a:r>
            <a:endParaRPr lang="en" altLang="ko-KR" sz="800" dirty="0"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32" name="사각형: 둥근 모서리 5">
            <a:extLst>
              <a:ext uri="{FF2B5EF4-FFF2-40B4-BE49-F238E27FC236}">
                <a16:creationId xmlns:a16="http://schemas.microsoft.com/office/drawing/2014/main" id="{3B3B443F-74D5-B0D6-3037-7A0EF3EF5203}"/>
              </a:ext>
            </a:extLst>
          </p:cNvPr>
          <p:cNvSpPr/>
          <p:nvPr/>
        </p:nvSpPr>
        <p:spPr>
          <a:xfrm>
            <a:off x="2939222" y="1394414"/>
            <a:ext cx="958699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IttVehicle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Service</a:t>
            </a:r>
          </a:p>
        </p:txBody>
      </p:sp>
      <p:cxnSp>
        <p:nvCxnSpPr>
          <p:cNvPr id="1533" name="직선 연결선 21">
            <a:extLst>
              <a:ext uri="{FF2B5EF4-FFF2-40B4-BE49-F238E27FC236}">
                <a16:creationId xmlns:a16="http://schemas.microsoft.com/office/drawing/2014/main" id="{029CAA96-823F-61CB-86E3-0D8BE6CEE3F6}"/>
              </a:ext>
            </a:extLst>
          </p:cNvPr>
          <p:cNvCxnSpPr>
            <a:cxnSpLocks/>
          </p:cNvCxnSpPr>
          <p:nvPr/>
        </p:nvCxnSpPr>
        <p:spPr>
          <a:xfrm>
            <a:off x="3437291" y="1842150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34" name="직선 화살표 연결선 1533">
            <a:extLst>
              <a:ext uri="{FF2B5EF4-FFF2-40B4-BE49-F238E27FC236}">
                <a16:creationId xmlns:a16="http://schemas.microsoft.com/office/drawing/2014/main" id="{D1B727DC-FDB9-93F6-8BA3-1CF1674B3CF8}"/>
              </a:ext>
            </a:extLst>
          </p:cNvPr>
          <p:cNvCxnSpPr>
            <a:cxnSpLocks/>
          </p:cNvCxnSpPr>
          <p:nvPr/>
        </p:nvCxnSpPr>
        <p:spPr>
          <a:xfrm>
            <a:off x="2199922" y="2866500"/>
            <a:ext cx="1120147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5" name="TextBox 1534">
            <a:extLst>
              <a:ext uri="{FF2B5EF4-FFF2-40B4-BE49-F238E27FC236}">
                <a16:creationId xmlns:a16="http://schemas.microsoft.com/office/drawing/2014/main" id="{782313A6-3118-45F0-B483-75D9A07C66CA}"/>
              </a:ext>
            </a:extLst>
          </p:cNvPr>
          <p:cNvSpPr txBox="1"/>
          <p:nvPr/>
        </p:nvSpPr>
        <p:spPr>
          <a:xfrm>
            <a:off x="2269103" y="2771337"/>
            <a:ext cx="918587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 생성 서비스 호출</a:t>
            </a:r>
          </a:p>
        </p:txBody>
      </p:sp>
      <p:cxnSp>
        <p:nvCxnSpPr>
          <p:cNvPr id="1536" name="꺾인 연결선[E] 1535">
            <a:extLst>
              <a:ext uri="{FF2B5EF4-FFF2-40B4-BE49-F238E27FC236}">
                <a16:creationId xmlns:a16="http://schemas.microsoft.com/office/drawing/2014/main" id="{D8F11715-BBB8-22D1-A7AF-E7EA5304E6ED}"/>
              </a:ext>
            </a:extLst>
          </p:cNvPr>
          <p:cNvCxnSpPr>
            <a:cxnSpLocks/>
          </p:cNvCxnSpPr>
          <p:nvPr/>
        </p:nvCxnSpPr>
        <p:spPr>
          <a:xfrm>
            <a:off x="2193950" y="2448662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7" name="TextBox 1536">
            <a:extLst>
              <a:ext uri="{FF2B5EF4-FFF2-40B4-BE49-F238E27FC236}">
                <a16:creationId xmlns:a16="http://schemas.microsoft.com/office/drawing/2014/main" id="{0D15816E-479D-9BEB-D257-99792A1DA069}"/>
              </a:ext>
            </a:extLst>
          </p:cNvPr>
          <p:cNvSpPr txBox="1"/>
          <p:nvPr/>
        </p:nvSpPr>
        <p:spPr>
          <a:xfrm>
            <a:off x="2401483" y="2501005"/>
            <a:ext cx="918586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메소드에 맞는 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변환 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38" name="직사각형 1537">
            <a:extLst>
              <a:ext uri="{FF2B5EF4-FFF2-40B4-BE49-F238E27FC236}">
                <a16:creationId xmlns:a16="http://schemas.microsoft.com/office/drawing/2014/main" id="{AEA35E4C-F6A8-0D6C-B7C8-0B9E21C3A21B}"/>
              </a:ext>
            </a:extLst>
          </p:cNvPr>
          <p:cNvSpPr/>
          <p:nvPr/>
        </p:nvSpPr>
        <p:spPr>
          <a:xfrm>
            <a:off x="3334250" y="2645033"/>
            <a:ext cx="206081" cy="241325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39" name="직선 화살표 연결선 1538">
            <a:extLst>
              <a:ext uri="{FF2B5EF4-FFF2-40B4-BE49-F238E27FC236}">
                <a16:creationId xmlns:a16="http://schemas.microsoft.com/office/drawing/2014/main" id="{121F3665-9931-7870-FBB0-6E672B8DED89}"/>
              </a:ext>
            </a:extLst>
          </p:cNvPr>
          <p:cNvCxnSpPr>
            <a:cxnSpLocks/>
          </p:cNvCxnSpPr>
          <p:nvPr/>
        </p:nvCxnSpPr>
        <p:spPr>
          <a:xfrm flipV="1">
            <a:off x="3548720" y="2894202"/>
            <a:ext cx="2398004" cy="277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1" name="사각형: 둥근 모서리 5">
            <a:extLst>
              <a:ext uri="{FF2B5EF4-FFF2-40B4-BE49-F238E27FC236}">
                <a16:creationId xmlns:a16="http://schemas.microsoft.com/office/drawing/2014/main" id="{785AAB88-795D-4837-7140-D01C139D73F9}"/>
              </a:ext>
            </a:extLst>
          </p:cNvPr>
          <p:cNvSpPr/>
          <p:nvPr/>
        </p:nvSpPr>
        <p:spPr>
          <a:xfrm>
            <a:off x="5649868" y="1394414"/>
            <a:ext cx="836238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Service</a:t>
            </a:r>
          </a:p>
        </p:txBody>
      </p:sp>
      <p:sp>
        <p:nvSpPr>
          <p:cNvPr id="1542" name="사각형: 둥근 모서리 5">
            <a:extLst>
              <a:ext uri="{FF2B5EF4-FFF2-40B4-BE49-F238E27FC236}">
                <a16:creationId xmlns:a16="http://schemas.microsoft.com/office/drawing/2014/main" id="{AE7451A9-B6BF-EEDE-01B3-D7C55B843387}"/>
              </a:ext>
            </a:extLst>
          </p:cNvPr>
          <p:cNvSpPr/>
          <p:nvPr/>
        </p:nvSpPr>
        <p:spPr>
          <a:xfrm>
            <a:off x="6922458" y="1394414"/>
            <a:ext cx="796143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1543" name="직선 연결선 21">
            <a:extLst>
              <a:ext uri="{FF2B5EF4-FFF2-40B4-BE49-F238E27FC236}">
                <a16:creationId xmlns:a16="http://schemas.microsoft.com/office/drawing/2014/main" id="{CF6A3911-1AFC-06DA-34AF-1180A24698FE}"/>
              </a:ext>
            </a:extLst>
          </p:cNvPr>
          <p:cNvCxnSpPr>
            <a:cxnSpLocks/>
          </p:cNvCxnSpPr>
          <p:nvPr/>
        </p:nvCxnSpPr>
        <p:spPr>
          <a:xfrm>
            <a:off x="6064445" y="1852614"/>
            <a:ext cx="10447" cy="1519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4" name="직선 연결선 21">
            <a:extLst>
              <a:ext uri="{FF2B5EF4-FFF2-40B4-BE49-F238E27FC236}">
                <a16:creationId xmlns:a16="http://schemas.microsoft.com/office/drawing/2014/main" id="{218B8177-7EDD-14BE-6533-6E1DAFC3D094}"/>
              </a:ext>
            </a:extLst>
          </p:cNvPr>
          <p:cNvCxnSpPr>
            <a:cxnSpLocks/>
          </p:cNvCxnSpPr>
          <p:nvPr/>
        </p:nvCxnSpPr>
        <p:spPr>
          <a:xfrm flipH="1">
            <a:off x="7315444" y="1852614"/>
            <a:ext cx="8748" cy="1519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5" name="직사각형 1544">
            <a:extLst>
              <a:ext uri="{FF2B5EF4-FFF2-40B4-BE49-F238E27FC236}">
                <a16:creationId xmlns:a16="http://schemas.microsoft.com/office/drawing/2014/main" id="{F7790DBD-6FBF-2B20-5341-198AAA8F9E5E}"/>
              </a:ext>
            </a:extLst>
          </p:cNvPr>
          <p:cNvSpPr/>
          <p:nvPr/>
        </p:nvSpPr>
        <p:spPr>
          <a:xfrm>
            <a:off x="5955510" y="2705457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46" name="직사각형 1545">
            <a:extLst>
              <a:ext uri="{FF2B5EF4-FFF2-40B4-BE49-F238E27FC236}">
                <a16:creationId xmlns:a16="http://schemas.microsoft.com/office/drawing/2014/main" id="{FD09F756-DECE-CB0E-01A6-544BA83684A4}"/>
              </a:ext>
            </a:extLst>
          </p:cNvPr>
          <p:cNvSpPr/>
          <p:nvPr/>
        </p:nvSpPr>
        <p:spPr>
          <a:xfrm>
            <a:off x="7219845" y="2705457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47" name="직선 화살표 연결선 1546">
            <a:extLst>
              <a:ext uri="{FF2B5EF4-FFF2-40B4-BE49-F238E27FC236}">
                <a16:creationId xmlns:a16="http://schemas.microsoft.com/office/drawing/2014/main" id="{C04390E3-301E-2A17-088B-AAD678D3490E}"/>
              </a:ext>
            </a:extLst>
          </p:cNvPr>
          <p:cNvCxnSpPr>
            <a:cxnSpLocks/>
          </p:cNvCxnSpPr>
          <p:nvPr/>
        </p:nvCxnSpPr>
        <p:spPr>
          <a:xfrm>
            <a:off x="6176625" y="2896979"/>
            <a:ext cx="1045227" cy="5612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8" name="직선 화살표 연결선 1547">
            <a:extLst>
              <a:ext uri="{FF2B5EF4-FFF2-40B4-BE49-F238E27FC236}">
                <a16:creationId xmlns:a16="http://schemas.microsoft.com/office/drawing/2014/main" id="{63BA4498-AE5E-E734-36A8-2D103BD7FDD8}"/>
              </a:ext>
            </a:extLst>
          </p:cNvPr>
          <p:cNvCxnSpPr>
            <a:cxnSpLocks/>
          </p:cNvCxnSpPr>
          <p:nvPr/>
        </p:nvCxnSpPr>
        <p:spPr>
          <a:xfrm flipH="1">
            <a:off x="6176625" y="3083810"/>
            <a:ext cx="101081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49" name="TextBox 1548">
            <a:extLst>
              <a:ext uri="{FF2B5EF4-FFF2-40B4-BE49-F238E27FC236}">
                <a16:creationId xmlns:a16="http://schemas.microsoft.com/office/drawing/2014/main" id="{8A63A3B0-53EB-673A-BD84-72B1994DC2C4}"/>
              </a:ext>
            </a:extLst>
          </p:cNvPr>
          <p:cNvSpPr txBox="1"/>
          <p:nvPr/>
        </p:nvSpPr>
        <p:spPr>
          <a:xfrm>
            <a:off x="6169382" y="2969692"/>
            <a:ext cx="1003280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의 운송 정보 데이터</a:t>
            </a:r>
          </a:p>
        </p:txBody>
      </p:sp>
      <p:cxnSp>
        <p:nvCxnSpPr>
          <p:cNvPr id="1550" name="직선 화살표 연결선 1549">
            <a:extLst>
              <a:ext uri="{FF2B5EF4-FFF2-40B4-BE49-F238E27FC236}">
                <a16:creationId xmlns:a16="http://schemas.microsoft.com/office/drawing/2014/main" id="{3D6A37D7-B164-63FA-43C2-0CBCB72ACBE5}"/>
              </a:ext>
            </a:extLst>
          </p:cNvPr>
          <p:cNvCxnSpPr>
            <a:cxnSpLocks/>
          </p:cNvCxnSpPr>
          <p:nvPr/>
        </p:nvCxnSpPr>
        <p:spPr>
          <a:xfrm flipH="1">
            <a:off x="3548720" y="3136439"/>
            <a:ext cx="2398004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1" name="TextBox 1550">
            <a:extLst>
              <a:ext uri="{FF2B5EF4-FFF2-40B4-BE49-F238E27FC236}">
                <a16:creationId xmlns:a16="http://schemas.microsoft.com/office/drawing/2014/main" id="{3520705C-F5E0-C635-9C71-112872A6304E}"/>
              </a:ext>
            </a:extLst>
          </p:cNvPr>
          <p:cNvSpPr txBox="1"/>
          <p:nvPr/>
        </p:nvSpPr>
        <p:spPr>
          <a:xfrm>
            <a:off x="3992920" y="3028699"/>
            <a:ext cx="114284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이전 운송 정보 데이터</a:t>
            </a:r>
          </a:p>
        </p:txBody>
      </p:sp>
      <p:sp>
        <p:nvSpPr>
          <p:cNvPr id="1552" name="사각형: 둥근 모서리 5">
            <a:extLst>
              <a:ext uri="{FF2B5EF4-FFF2-40B4-BE49-F238E27FC236}">
                <a16:creationId xmlns:a16="http://schemas.microsoft.com/office/drawing/2014/main" id="{90267511-F12A-4011-4500-D9A44CB8BB53}"/>
              </a:ext>
            </a:extLst>
          </p:cNvPr>
          <p:cNvSpPr/>
          <p:nvPr/>
        </p:nvSpPr>
        <p:spPr>
          <a:xfrm>
            <a:off x="4047076" y="1385270"/>
            <a:ext cx="952116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IttVehicle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1553" name="직선 화살표 연결선 1552">
            <a:extLst>
              <a:ext uri="{FF2B5EF4-FFF2-40B4-BE49-F238E27FC236}">
                <a16:creationId xmlns:a16="http://schemas.microsoft.com/office/drawing/2014/main" id="{0A7C6F65-130C-C1D8-3A8F-A4250E1ECAD7}"/>
              </a:ext>
            </a:extLst>
          </p:cNvPr>
          <p:cNvCxnSpPr>
            <a:cxnSpLocks/>
            <a:endCxn id="1559" idx="1"/>
          </p:cNvCxnSpPr>
          <p:nvPr/>
        </p:nvCxnSpPr>
        <p:spPr>
          <a:xfrm flipV="1">
            <a:off x="3536819" y="3517108"/>
            <a:ext cx="899954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4" name="TextBox 1553">
            <a:extLst>
              <a:ext uri="{FF2B5EF4-FFF2-40B4-BE49-F238E27FC236}">
                <a16:creationId xmlns:a16="http://schemas.microsoft.com/office/drawing/2014/main" id="{E3574089-2C6D-E535-EA4B-1BA49991AA5B}"/>
              </a:ext>
            </a:extLst>
          </p:cNvPr>
          <p:cNvSpPr txBox="1"/>
          <p:nvPr/>
        </p:nvSpPr>
        <p:spPr>
          <a:xfrm>
            <a:off x="3562361" y="3317690"/>
            <a:ext cx="84783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상태를 취소상태로 업데이트한다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1555" name="그룹 1554">
            <a:extLst>
              <a:ext uri="{FF2B5EF4-FFF2-40B4-BE49-F238E27FC236}">
                <a16:creationId xmlns:a16="http://schemas.microsoft.com/office/drawing/2014/main" id="{29EBC834-A591-75BF-C478-AA571A708117}"/>
              </a:ext>
            </a:extLst>
          </p:cNvPr>
          <p:cNvGrpSpPr/>
          <p:nvPr/>
        </p:nvGrpSpPr>
        <p:grpSpPr>
          <a:xfrm>
            <a:off x="4896466" y="3410023"/>
            <a:ext cx="637814" cy="390977"/>
            <a:chOff x="5962052" y="3251416"/>
            <a:chExt cx="637814" cy="390977"/>
          </a:xfrm>
        </p:grpSpPr>
        <p:sp>
          <p:nvSpPr>
            <p:cNvPr id="1556" name="원통형 60">
              <a:extLst>
                <a:ext uri="{FF2B5EF4-FFF2-40B4-BE49-F238E27FC236}">
                  <a16:creationId xmlns:a16="http://schemas.microsoft.com/office/drawing/2014/main" id="{AD5B464D-37C6-4687-1C2C-0723559CA070}"/>
                </a:ext>
              </a:extLst>
            </p:cNvPr>
            <p:cNvSpPr/>
            <p:nvPr/>
          </p:nvSpPr>
          <p:spPr>
            <a:xfrm>
              <a:off x="6043774" y="3251416"/>
              <a:ext cx="462007" cy="218266"/>
            </a:xfrm>
            <a:prstGeom prst="can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557" name="TextBox 1556">
              <a:extLst>
                <a:ext uri="{FF2B5EF4-FFF2-40B4-BE49-F238E27FC236}">
                  <a16:creationId xmlns:a16="http://schemas.microsoft.com/office/drawing/2014/main" id="{FB3DAD5A-1CAC-9981-7FCD-A3F1F53858F2}"/>
                </a:ext>
              </a:extLst>
            </p:cNvPr>
            <p:cNvSpPr txBox="1"/>
            <p:nvPr/>
          </p:nvSpPr>
          <p:spPr>
            <a:xfrm>
              <a:off x="5962052" y="3503894"/>
              <a:ext cx="637814" cy="138499"/>
            </a:xfrm>
            <a:prstGeom prst="rect">
              <a:avLst/>
            </a:prstGeom>
            <a:noFill/>
          </p:spPr>
          <p:txBody>
            <a:bodyPr wrap="square" lIns="0" tIns="0" rIns="0" bIns="0">
              <a:spAutoFit/>
            </a:bodyPr>
            <a:lstStyle/>
            <a:p>
              <a:pPr algn="ctr"/>
              <a:r>
                <a:rPr lang="en-US" altLang="ko-KR" sz="900" dirty="0" err="1">
                  <a:solidFill>
                    <a:schemeClr val="tx1">
                      <a:lumMod val="95000"/>
                      <a:lumOff val="5000"/>
                    </a:schemeClr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bctransDB</a:t>
              </a:r>
              <a:endPara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cxnSp>
        <p:nvCxnSpPr>
          <p:cNvPr id="1558" name="직선 화살표 연결선 1557">
            <a:extLst>
              <a:ext uri="{FF2B5EF4-FFF2-40B4-BE49-F238E27FC236}">
                <a16:creationId xmlns:a16="http://schemas.microsoft.com/office/drawing/2014/main" id="{AFCB5D94-CC38-884E-EE0B-659D73F8A2FE}"/>
              </a:ext>
            </a:extLst>
          </p:cNvPr>
          <p:cNvCxnSpPr>
            <a:cxnSpLocks/>
            <a:endCxn id="1556" idx="2"/>
          </p:cNvCxnSpPr>
          <p:nvPr/>
        </p:nvCxnSpPr>
        <p:spPr>
          <a:xfrm>
            <a:off x="4483463" y="3502356"/>
            <a:ext cx="494725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9" name="직사각형 1558">
            <a:extLst>
              <a:ext uri="{FF2B5EF4-FFF2-40B4-BE49-F238E27FC236}">
                <a16:creationId xmlns:a16="http://schemas.microsoft.com/office/drawing/2014/main" id="{E4295AB1-6FD3-7B6A-AE0A-BFF7D72A5A51}"/>
              </a:ext>
            </a:extLst>
          </p:cNvPr>
          <p:cNvSpPr/>
          <p:nvPr/>
        </p:nvSpPr>
        <p:spPr>
          <a:xfrm>
            <a:off x="4436773" y="3316531"/>
            <a:ext cx="206081" cy="40115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67" name="TextBox 1566">
            <a:extLst>
              <a:ext uri="{FF2B5EF4-FFF2-40B4-BE49-F238E27FC236}">
                <a16:creationId xmlns:a16="http://schemas.microsoft.com/office/drawing/2014/main" id="{A8EDD447-5E27-4757-38ED-82E17CB5B114}"/>
              </a:ext>
            </a:extLst>
          </p:cNvPr>
          <p:cNvSpPr txBox="1"/>
          <p:nvPr/>
        </p:nvSpPr>
        <p:spPr>
          <a:xfrm>
            <a:off x="2164456" y="5471988"/>
            <a:ext cx="62841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오더 정보 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68" name="사각형: 둥근 모서리 4">
            <a:extLst>
              <a:ext uri="{FF2B5EF4-FFF2-40B4-BE49-F238E27FC236}">
                <a16:creationId xmlns:a16="http://schemas.microsoft.com/office/drawing/2014/main" id="{487D387A-76D3-4CF4-DD52-883E524910FA}"/>
              </a:ext>
            </a:extLst>
          </p:cNvPr>
          <p:cNvSpPr/>
          <p:nvPr/>
        </p:nvSpPr>
        <p:spPr>
          <a:xfrm>
            <a:off x="2362412" y="4618829"/>
            <a:ext cx="938212" cy="295275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Allcone-api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cxnSp>
        <p:nvCxnSpPr>
          <p:cNvPr id="1569" name="직선 연결선 20">
            <a:extLst>
              <a:ext uri="{FF2B5EF4-FFF2-40B4-BE49-F238E27FC236}">
                <a16:creationId xmlns:a16="http://schemas.microsoft.com/office/drawing/2014/main" id="{14C7368F-7CEF-BCC2-217F-AE1A6A64C26E}"/>
              </a:ext>
            </a:extLst>
          </p:cNvPr>
          <p:cNvCxnSpPr>
            <a:cxnSpLocks/>
          </p:cNvCxnSpPr>
          <p:nvPr/>
        </p:nvCxnSpPr>
        <p:spPr>
          <a:xfrm>
            <a:off x="2843014" y="4914104"/>
            <a:ext cx="0" cy="92501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0" name="직사각형 1569">
            <a:extLst>
              <a:ext uri="{FF2B5EF4-FFF2-40B4-BE49-F238E27FC236}">
                <a16:creationId xmlns:a16="http://schemas.microsoft.com/office/drawing/2014/main" id="{A0A4506E-D919-4D7E-E6FE-0AC4256B7057}"/>
              </a:ext>
            </a:extLst>
          </p:cNvPr>
          <p:cNvSpPr/>
          <p:nvPr/>
        </p:nvSpPr>
        <p:spPr>
          <a:xfrm>
            <a:off x="2740582" y="5431788"/>
            <a:ext cx="206081" cy="24849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71" name="직선 화살표 연결선 1570">
            <a:extLst>
              <a:ext uri="{FF2B5EF4-FFF2-40B4-BE49-F238E27FC236}">
                <a16:creationId xmlns:a16="http://schemas.microsoft.com/office/drawing/2014/main" id="{F82DF8FF-05B2-25AA-EDB0-C81A39D73469}"/>
              </a:ext>
            </a:extLst>
          </p:cNvPr>
          <p:cNvCxnSpPr>
            <a:cxnSpLocks/>
          </p:cNvCxnSpPr>
          <p:nvPr/>
        </p:nvCxnSpPr>
        <p:spPr>
          <a:xfrm>
            <a:off x="2198012" y="5606667"/>
            <a:ext cx="52864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2" name="직선 화살표 연결선 1571">
            <a:extLst>
              <a:ext uri="{FF2B5EF4-FFF2-40B4-BE49-F238E27FC236}">
                <a16:creationId xmlns:a16="http://schemas.microsoft.com/office/drawing/2014/main" id="{788F4BBA-73C2-E0A4-9ADE-AF75A8068C5E}"/>
              </a:ext>
            </a:extLst>
          </p:cNvPr>
          <p:cNvCxnSpPr>
            <a:cxnSpLocks/>
          </p:cNvCxnSpPr>
          <p:nvPr/>
        </p:nvCxnSpPr>
        <p:spPr>
          <a:xfrm flipH="1">
            <a:off x="857113" y="5694535"/>
            <a:ext cx="112398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3" name="TextBox 1572">
            <a:extLst>
              <a:ext uri="{FF2B5EF4-FFF2-40B4-BE49-F238E27FC236}">
                <a16:creationId xmlns:a16="http://schemas.microsoft.com/office/drawing/2014/main" id="{46747389-7CFE-DBA1-D5FD-FA8067AFCE02}"/>
              </a:ext>
            </a:extLst>
          </p:cNvPr>
          <p:cNvSpPr txBox="1"/>
          <p:nvPr/>
        </p:nvSpPr>
        <p:spPr>
          <a:xfrm>
            <a:off x="900658" y="5558178"/>
            <a:ext cx="104839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ApiResponse.ok</a:t>
            </a:r>
            <a:endParaRPr lang="ko-KR" altLang="en-US" sz="6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74" name="사각형: 둥근 모서리 5">
            <a:extLst>
              <a:ext uri="{FF2B5EF4-FFF2-40B4-BE49-F238E27FC236}">
                <a16:creationId xmlns:a16="http://schemas.microsoft.com/office/drawing/2014/main" id="{D866A574-603E-0B91-EB32-46FAE7503B1F}"/>
              </a:ext>
            </a:extLst>
          </p:cNvPr>
          <p:cNvSpPr/>
          <p:nvPr/>
        </p:nvSpPr>
        <p:spPr>
          <a:xfrm>
            <a:off x="5593890" y="3886778"/>
            <a:ext cx="978155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TssGroupOrder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Process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Service</a:t>
            </a:r>
          </a:p>
        </p:txBody>
      </p:sp>
      <p:cxnSp>
        <p:nvCxnSpPr>
          <p:cNvPr id="1575" name="직선 연결선 21">
            <a:extLst>
              <a:ext uri="{FF2B5EF4-FFF2-40B4-BE49-F238E27FC236}">
                <a16:creationId xmlns:a16="http://schemas.microsoft.com/office/drawing/2014/main" id="{10FB4B80-883E-1AD8-24CE-5A7CE8599B4C}"/>
              </a:ext>
            </a:extLst>
          </p:cNvPr>
          <p:cNvCxnSpPr>
            <a:cxnSpLocks/>
          </p:cNvCxnSpPr>
          <p:nvPr/>
        </p:nvCxnSpPr>
        <p:spPr>
          <a:xfrm>
            <a:off x="6067059" y="4345115"/>
            <a:ext cx="10447" cy="1519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76" name="직선 화살표 연결선 1575">
            <a:extLst>
              <a:ext uri="{FF2B5EF4-FFF2-40B4-BE49-F238E27FC236}">
                <a16:creationId xmlns:a16="http://schemas.microsoft.com/office/drawing/2014/main" id="{C64A2BA4-D48A-0FBF-2058-C590C4EB3D67}"/>
              </a:ext>
            </a:extLst>
          </p:cNvPr>
          <p:cNvCxnSpPr>
            <a:cxnSpLocks/>
            <a:endCxn id="1577" idx="1"/>
          </p:cNvCxnSpPr>
          <p:nvPr/>
        </p:nvCxnSpPr>
        <p:spPr>
          <a:xfrm flipV="1">
            <a:off x="3546227" y="4892347"/>
            <a:ext cx="2411494" cy="10354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77" name="직사각형 1576">
            <a:extLst>
              <a:ext uri="{FF2B5EF4-FFF2-40B4-BE49-F238E27FC236}">
                <a16:creationId xmlns:a16="http://schemas.microsoft.com/office/drawing/2014/main" id="{1385DEE8-5D5D-5AB7-3A7E-98B1F618DF30}"/>
              </a:ext>
            </a:extLst>
          </p:cNvPr>
          <p:cNvSpPr/>
          <p:nvPr/>
        </p:nvSpPr>
        <p:spPr>
          <a:xfrm>
            <a:off x="5957721" y="4654831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78" name="사각형: 둥근 모서리 5">
            <a:extLst>
              <a:ext uri="{FF2B5EF4-FFF2-40B4-BE49-F238E27FC236}">
                <a16:creationId xmlns:a16="http://schemas.microsoft.com/office/drawing/2014/main" id="{49918599-3B59-F3DA-8EF0-5370905BBD00}"/>
              </a:ext>
            </a:extLst>
          </p:cNvPr>
          <p:cNvSpPr/>
          <p:nvPr/>
        </p:nvSpPr>
        <p:spPr>
          <a:xfrm>
            <a:off x="6674370" y="3886778"/>
            <a:ext cx="978155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TssGroupOrder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Process</a:t>
            </a: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1579" name="직선 연결선 21">
            <a:extLst>
              <a:ext uri="{FF2B5EF4-FFF2-40B4-BE49-F238E27FC236}">
                <a16:creationId xmlns:a16="http://schemas.microsoft.com/office/drawing/2014/main" id="{AECFDF94-8C48-D357-2534-6B74EA853AC7}"/>
              </a:ext>
            </a:extLst>
          </p:cNvPr>
          <p:cNvCxnSpPr>
            <a:cxnSpLocks/>
          </p:cNvCxnSpPr>
          <p:nvPr/>
        </p:nvCxnSpPr>
        <p:spPr>
          <a:xfrm>
            <a:off x="7163448" y="4345972"/>
            <a:ext cx="10447" cy="151920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0" name="직사각형 1579">
            <a:extLst>
              <a:ext uri="{FF2B5EF4-FFF2-40B4-BE49-F238E27FC236}">
                <a16:creationId xmlns:a16="http://schemas.microsoft.com/office/drawing/2014/main" id="{AAC537D0-B180-18F1-D81C-6A77D2D8E94D}"/>
              </a:ext>
            </a:extLst>
          </p:cNvPr>
          <p:cNvSpPr/>
          <p:nvPr/>
        </p:nvSpPr>
        <p:spPr>
          <a:xfrm>
            <a:off x="7054110" y="4655688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81" name="직선 화살표 연결선 1580">
            <a:extLst>
              <a:ext uri="{FF2B5EF4-FFF2-40B4-BE49-F238E27FC236}">
                <a16:creationId xmlns:a16="http://schemas.microsoft.com/office/drawing/2014/main" id="{957A08E4-7243-3A1E-20C8-BF729BDF8257}"/>
              </a:ext>
            </a:extLst>
          </p:cNvPr>
          <p:cNvCxnSpPr>
            <a:cxnSpLocks/>
            <a:stCxn id="1577" idx="3"/>
            <a:endCxn id="1580" idx="1"/>
          </p:cNvCxnSpPr>
          <p:nvPr/>
        </p:nvCxnSpPr>
        <p:spPr>
          <a:xfrm>
            <a:off x="6163802" y="4892347"/>
            <a:ext cx="890308" cy="857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2" name="사각형: 둥근 모서리 5">
            <a:extLst>
              <a:ext uri="{FF2B5EF4-FFF2-40B4-BE49-F238E27FC236}">
                <a16:creationId xmlns:a16="http://schemas.microsoft.com/office/drawing/2014/main" id="{24DA8140-8EA3-71E6-554D-C50E95BAE106}"/>
              </a:ext>
            </a:extLst>
          </p:cNvPr>
          <p:cNvSpPr/>
          <p:nvPr/>
        </p:nvSpPr>
        <p:spPr>
          <a:xfrm>
            <a:off x="8028035" y="1385270"/>
            <a:ext cx="796143" cy="460800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TransLog</a:t>
            </a:r>
            <a:endParaRPr lang="en-US" altLang="ko-KR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Mapper</a:t>
            </a:r>
          </a:p>
        </p:txBody>
      </p:sp>
      <p:cxnSp>
        <p:nvCxnSpPr>
          <p:cNvPr id="1583" name="직선 연결선 21">
            <a:extLst>
              <a:ext uri="{FF2B5EF4-FFF2-40B4-BE49-F238E27FC236}">
                <a16:creationId xmlns:a16="http://schemas.microsoft.com/office/drawing/2014/main" id="{F124075B-B38C-D4C7-E827-CE70E4218786}"/>
              </a:ext>
            </a:extLst>
          </p:cNvPr>
          <p:cNvCxnSpPr>
            <a:cxnSpLocks/>
          </p:cNvCxnSpPr>
          <p:nvPr/>
        </p:nvCxnSpPr>
        <p:spPr>
          <a:xfrm flipH="1">
            <a:off x="8426106" y="1833738"/>
            <a:ext cx="0" cy="4005384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4" name="직사각형 1583">
            <a:extLst>
              <a:ext uri="{FF2B5EF4-FFF2-40B4-BE49-F238E27FC236}">
                <a16:creationId xmlns:a16="http://schemas.microsoft.com/office/drawing/2014/main" id="{24AD0E1F-443A-CBDF-A977-27A34EF09553}"/>
              </a:ext>
            </a:extLst>
          </p:cNvPr>
          <p:cNvSpPr/>
          <p:nvPr/>
        </p:nvSpPr>
        <p:spPr>
          <a:xfrm>
            <a:off x="8343432" y="4990867"/>
            <a:ext cx="206081" cy="4750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585" name="직선 화살표 연결선 1584">
            <a:extLst>
              <a:ext uri="{FF2B5EF4-FFF2-40B4-BE49-F238E27FC236}">
                <a16:creationId xmlns:a16="http://schemas.microsoft.com/office/drawing/2014/main" id="{E082E431-84F3-5CCB-5B00-C2C016CB0F5D}"/>
              </a:ext>
            </a:extLst>
          </p:cNvPr>
          <p:cNvCxnSpPr>
            <a:cxnSpLocks/>
          </p:cNvCxnSpPr>
          <p:nvPr/>
        </p:nvCxnSpPr>
        <p:spPr>
          <a:xfrm flipV="1">
            <a:off x="2189119" y="5337440"/>
            <a:ext cx="6154313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6" name="TextBox 1585">
            <a:extLst>
              <a:ext uri="{FF2B5EF4-FFF2-40B4-BE49-F238E27FC236}">
                <a16:creationId xmlns:a16="http://schemas.microsoft.com/office/drawing/2014/main" id="{BFB51381-DD20-7393-C421-DA8D23BC96AB}"/>
              </a:ext>
            </a:extLst>
          </p:cNvPr>
          <p:cNvSpPr txBox="1"/>
          <p:nvPr/>
        </p:nvSpPr>
        <p:spPr>
          <a:xfrm>
            <a:off x="3631772" y="5204639"/>
            <a:ext cx="62841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로그 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DB 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반영 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88" name="TextBox 1587">
            <a:extLst>
              <a:ext uri="{FF2B5EF4-FFF2-40B4-BE49-F238E27FC236}">
                <a16:creationId xmlns:a16="http://schemas.microsoft.com/office/drawing/2014/main" id="{3351ED20-23AF-9DD3-FE6B-4E4CE512E985}"/>
              </a:ext>
            </a:extLst>
          </p:cNvPr>
          <p:cNvSpPr txBox="1"/>
          <p:nvPr/>
        </p:nvSpPr>
        <p:spPr>
          <a:xfrm>
            <a:off x="3742049" y="4763542"/>
            <a:ext cx="1773279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그룹의 상태를 취소상태로 업데이트한다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89" name="TextBox 1588">
            <a:extLst>
              <a:ext uri="{FF2B5EF4-FFF2-40B4-BE49-F238E27FC236}">
                <a16:creationId xmlns:a16="http://schemas.microsoft.com/office/drawing/2014/main" id="{29D9D59B-4290-885C-C068-6BFB8D5CAD01}"/>
              </a:ext>
            </a:extLst>
          </p:cNvPr>
          <p:cNvSpPr txBox="1"/>
          <p:nvPr/>
        </p:nvSpPr>
        <p:spPr>
          <a:xfrm>
            <a:off x="3966592" y="2778847"/>
            <a:ext cx="114284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이전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운송상태정보 조회 요청</a:t>
            </a:r>
            <a:r>
              <a:rPr lang="en-US" altLang="ko-KR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600" baseline="300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2)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590" name="TextBox 1589">
            <a:extLst>
              <a:ext uri="{FF2B5EF4-FFF2-40B4-BE49-F238E27FC236}">
                <a16:creationId xmlns:a16="http://schemas.microsoft.com/office/drawing/2014/main" id="{11EEC798-63D2-5D41-D467-8E85F1D6C19C}"/>
              </a:ext>
            </a:extLst>
          </p:cNvPr>
          <p:cNvSpPr txBox="1"/>
          <p:nvPr/>
        </p:nvSpPr>
        <p:spPr>
          <a:xfrm>
            <a:off x="6058550" y="2763341"/>
            <a:ext cx="1142848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운송  정보 조회</a:t>
            </a:r>
            <a:endParaRPr lang="ko-KR" altLang="en-US" sz="600" baseline="300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C22F9F9C-7E45-D693-751E-B43FFB3D51F4}"/>
              </a:ext>
            </a:extLst>
          </p:cNvPr>
          <p:cNvSpPr/>
          <p:nvPr/>
        </p:nvSpPr>
        <p:spPr>
          <a:xfrm>
            <a:off x="852" y="5818582"/>
            <a:ext cx="4268366" cy="1015413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flag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값을 확인하여 기능별로 분기처리 한다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.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saveVehicleTransOrder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호출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DB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같은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PinNo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운송 데이터가 존재하는지 확인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있으면 데이터 반환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743C2156-6D13-BB29-94F1-BF36CF9F79EC}"/>
              </a:ext>
            </a:extLst>
          </p:cNvPr>
          <p:cNvGrpSpPr/>
          <p:nvPr/>
        </p:nvGrpSpPr>
        <p:grpSpPr>
          <a:xfrm>
            <a:off x="7717296" y="5943908"/>
            <a:ext cx="1271961" cy="887225"/>
            <a:chOff x="6098318" y="5925926"/>
            <a:chExt cx="1271961" cy="887225"/>
          </a:xfrm>
        </p:grpSpPr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9A204602-DFEF-FBCA-3788-C425D987A052}"/>
                </a:ext>
              </a:extLst>
            </p:cNvPr>
            <p:cNvSpPr/>
            <p:nvPr/>
          </p:nvSpPr>
          <p:spPr>
            <a:xfrm>
              <a:off x="6098318" y="5925926"/>
              <a:ext cx="1271961" cy="8872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8" name="직선 화살표 연결선 7">
              <a:extLst>
                <a:ext uri="{FF2B5EF4-FFF2-40B4-BE49-F238E27FC236}">
                  <a16:creationId xmlns:a16="http://schemas.microsoft.com/office/drawing/2014/main" id="{5F3863A8-FBCE-5A9B-187E-FB9ED2A02B41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292036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6096889-1316-5301-CCF6-17F10E14AFF1}"/>
                </a:ext>
              </a:extLst>
            </p:cNvPr>
            <p:cNvSpPr txBox="1"/>
            <p:nvPr/>
          </p:nvSpPr>
          <p:spPr>
            <a:xfrm>
              <a:off x="6610609" y="624412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응답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ECF20E4-3864-1E20-8AE3-58BC5038B6BC}"/>
                </a:ext>
              </a:extLst>
            </p:cNvPr>
            <p:cNvSpPr txBox="1"/>
            <p:nvPr/>
          </p:nvSpPr>
          <p:spPr>
            <a:xfrm>
              <a:off x="6610609" y="6100019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요청</a:t>
              </a:r>
            </a:p>
          </p:txBody>
        </p: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9C99E2B0-23A8-88A6-275F-A31E852823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036" y="6142423"/>
              <a:ext cx="373097" cy="20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직선 화살표 연결선 12">
              <a:extLst>
                <a:ext uri="{FF2B5EF4-FFF2-40B4-BE49-F238E27FC236}">
                  <a16:creationId xmlns:a16="http://schemas.microsoft.com/office/drawing/2014/main" id="{2C89DFE3-6798-DAB0-892F-5374B678051A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443585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AA99D6E3-34ED-B360-AE12-AC849014B341}"/>
                </a:ext>
              </a:extLst>
            </p:cNvPr>
            <p:cNvSpPr txBox="1"/>
            <p:nvPr/>
          </p:nvSpPr>
          <p:spPr>
            <a:xfrm>
              <a:off x="6652712" y="6407198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요청</a:t>
              </a:r>
            </a:p>
          </p:txBody>
        </p:sp>
        <p:cxnSp>
          <p:nvCxnSpPr>
            <p:cNvPr id="15" name="직선 화살표 연결선 14">
              <a:extLst>
                <a:ext uri="{FF2B5EF4-FFF2-40B4-BE49-F238E27FC236}">
                  <a16:creationId xmlns:a16="http://schemas.microsoft.com/office/drawing/2014/main" id="{6E720FBC-72B0-72B1-CFBD-54163A49AEB0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606807"/>
              <a:ext cx="3814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BB65DC-FBDB-366C-1407-2C358155C2C8}"/>
                </a:ext>
              </a:extLst>
            </p:cNvPr>
            <p:cNvSpPr txBox="1"/>
            <p:nvPr/>
          </p:nvSpPr>
          <p:spPr>
            <a:xfrm>
              <a:off x="6652712" y="657028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응답</a:t>
              </a:r>
            </a:p>
          </p:txBody>
        </p:sp>
      </p:grp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30899F56-AC9D-1324-CC49-1956095A262D}"/>
              </a:ext>
            </a:extLst>
          </p:cNvPr>
          <p:cNvGrpSpPr/>
          <p:nvPr/>
        </p:nvGrpSpPr>
        <p:grpSpPr>
          <a:xfrm>
            <a:off x="6274777" y="6081405"/>
            <a:ext cx="1413634" cy="602604"/>
            <a:chOff x="6064595" y="6065748"/>
            <a:chExt cx="1413634" cy="602604"/>
          </a:xfrm>
        </p:grpSpPr>
        <p:sp>
          <p:nvSpPr>
            <p:cNvPr id="19" name="사각형: 둥근 모서리 4">
              <a:extLst>
                <a:ext uri="{FF2B5EF4-FFF2-40B4-BE49-F238E27FC236}">
                  <a16:creationId xmlns:a16="http://schemas.microsoft.com/office/drawing/2014/main" id="{DBB2A0D5-FBFB-06A7-34BB-C0ADB5902B6E}"/>
                </a:ext>
              </a:extLst>
            </p:cNvPr>
            <p:cNvSpPr/>
            <p:nvPr/>
          </p:nvSpPr>
          <p:spPr>
            <a:xfrm>
              <a:off x="6064595" y="6065748"/>
              <a:ext cx="347853" cy="160326"/>
            </a:xfrm>
            <a:prstGeom prst="roundRect">
              <a:avLst/>
            </a:prstGeom>
            <a:solidFill>
              <a:srgbClr val="92D05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9FB3AFD6-06B0-2934-0A89-264A82B8C3CD}"/>
                </a:ext>
              </a:extLst>
            </p:cNvPr>
            <p:cNvSpPr txBox="1"/>
            <p:nvPr/>
          </p:nvSpPr>
          <p:spPr>
            <a:xfrm>
              <a:off x="6274777" y="6086005"/>
              <a:ext cx="1203452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Accio</a:t>
              </a:r>
              <a:r>
                <a:rPr lang="en-US" altLang="ko-KR" dirty="0">
                  <a:solidFill>
                    <a:schemeClr val="tx1"/>
                  </a:solidFill>
                </a:rPr>
                <a:t> Blockchain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사각형: 둥근 모서리 4">
              <a:extLst>
                <a:ext uri="{FF2B5EF4-FFF2-40B4-BE49-F238E27FC236}">
                  <a16:creationId xmlns:a16="http://schemas.microsoft.com/office/drawing/2014/main" id="{45A05C4D-FE96-5ECD-761F-33489D1F9E9F}"/>
                </a:ext>
              </a:extLst>
            </p:cNvPr>
            <p:cNvSpPr/>
            <p:nvPr/>
          </p:nvSpPr>
          <p:spPr>
            <a:xfrm>
              <a:off x="6064595" y="6286887"/>
              <a:ext cx="347853" cy="160326"/>
            </a:xfrm>
            <a:prstGeom prst="roundRect">
              <a:avLst/>
            </a:prstGeom>
            <a:solidFill>
              <a:schemeClr val="tx2">
                <a:lumMod val="25000"/>
                <a:lumOff val="75000"/>
              </a:schemeClr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57FF1A03-F339-7931-9685-9EC0475DE323}"/>
                </a:ext>
              </a:extLst>
            </p:cNvPr>
            <p:cNvSpPr txBox="1"/>
            <p:nvPr/>
          </p:nvSpPr>
          <p:spPr>
            <a:xfrm>
              <a:off x="6318297" y="6308317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</a:t>
              </a:r>
              <a:r>
                <a:rPr lang="ko-KR" altLang="en-US" dirty="0">
                  <a:solidFill>
                    <a:schemeClr val="tx1"/>
                  </a:solidFill>
                </a:rPr>
                <a:t> </a:t>
              </a:r>
              <a:r>
                <a:rPr lang="en-US" altLang="ko-KR" dirty="0" err="1">
                  <a:solidFill>
                    <a:schemeClr val="tx1"/>
                  </a:solidFill>
                </a:rPr>
                <a:t>bctrans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3" name="사각형: 둥근 모서리 4">
              <a:extLst>
                <a:ext uri="{FF2B5EF4-FFF2-40B4-BE49-F238E27FC236}">
                  <a16:creationId xmlns:a16="http://schemas.microsoft.com/office/drawing/2014/main" id="{926C63DE-4F1E-AA8F-9915-10125A2DE90F}"/>
                </a:ext>
              </a:extLst>
            </p:cNvPr>
            <p:cNvSpPr/>
            <p:nvPr/>
          </p:nvSpPr>
          <p:spPr>
            <a:xfrm>
              <a:off x="6064595" y="6508026"/>
              <a:ext cx="347853" cy="160326"/>
            </a:xfrm>
            <a:prstGeom prst="roundRect">
              <a:avLst/>
            </a:prstGeom>
            <a:solidFill>
              <a:srgbClr val="FFC000"/>
            </a:solidFill>
            <a:ln w="3175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ctr"/>
              <a:endPara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endParaRPr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A238854-DE11-8BFA-A6A0-C95234A60DE3}"/>
                </a:ext>
              </a:extLst>
            </p:cNvPr>
            <p:cNvSpPr txBox="1"/>
            <p:nvPr/>
          </p:nvSpPr>
          <p:spPr>
            <a:xfrm>
              <a:off x="6318297" y="6533020"/>
              <a:ext cx="912291" cy="12311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dirty="0">
                  <a:solidFill>
                    <a:schemeClr val="tx1"/>
                  </a:solidFill>
                </a:rPr>
                <a:t>: </a:t>
              </a:r>
              <a:r>
                <a:rPr lang="en-US" altLang="ko-KR" dirty="0" err="1">
                  <a:solidFill>
                    <a:schemeClr val="tx1"/>
                  </a:solidFill>
                </a:rPr>
                <a:t>allcone</a:t>
              </a:r>
              <a:r>
                <a:rPr lang="en-US" altLang="ko-KR" dirty="0">
                  <a:solidFill>
                    <a:schemeClr val="tx1"/>
                  </a:solidFill>
                </a:rPr>
                <a:t>-API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9678337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724C5BE-CBF1-F24D-688A-306E74E694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6298E04-BEEE-D8F7-BF88-320F9FBD48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33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3495F736-5CD1-B5F7-7B55-EA122ACBBB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337752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(1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차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)</a:t>
            </a:r>
            <a:endParaRPr lang="ko-KR" altLang="en-US" b="1" dirty="0"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7886B605-1145-3246-0210-F9AEA089C395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EA2E4145-2B0E-9D80-DDCE-80DA56F10707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3.4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TSS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개선사항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–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운송 오더 취소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FCE51FD-A034-1F13-8F7D-3BB3DFB52D30}"/>
              </a:ext>
            </a:extLst>
          </p:cNvPr>
          <p:cNvSpPr/>
          <p:nvPr/>
        </p:nvSpPr>
        <p:spPr bwMode="auto">
          <a:xfrm>
            <a:off x="444398" y="1468699"/>
            <a:ext cx="8200084" cy="333976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Method: </a:t>
            </a:r>
            <a:r>
              <a:rPr lang="en" altLang="ko-KR" sz="1400" dirty="0" err="1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CancelOut</a:t>
            </a:r>
            <a:r>
              <a:rPr lang="en" altLang="ko-KR" sz="1400" dirty="0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lang="en" altLang="ko-KR" sz="1400" dirty="0" err="1">
                <a:solidFill>
                  <a:srgbClr val="0432FF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CancelOutGroup</a:t>
            </a:r>
            <a:endParaRPr lang="en" altLang="ko-KR" sz="1400" dirty="0">
              <a:solidFill>
                <a:srgbClr val="0432FF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C152682-00F3-A8FE-DACF-C8F2E5AC3348}"/>
              </a:ext>
            </a:extLst>
          </p:cNvPr>
          <p:cNvSpPr/>
          <p:nvPr/>
        </p:nvSpPr>
        <p:spPr>
          <a:xfrm>
            <a:off x="1012512" y="2612034"/>
            <a:ext cx="1828236" cy="3936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IttAlarm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Controller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7A93B3BF-3B91-9199-3F4C-688114D38DBA}"/>
              </a:ext>
            </a:extLst>
          </p:cNvPr>
          <p:cNvSpPr/>
          <p:nvPr/>
        </p:nvSpPr>
        <p:spPr>
          <a:xfrm>
            <a:off x="1012512" y="3286995"/>
            <a:ext cx="1828236" cy="84141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JSON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형태로 받은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Map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오브젝트를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”method” flag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값에 맞게 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IttDTO.VO.Save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인스턴스로 치환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전달 받은 데이터의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”method” flag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값으로 각 기능을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스위칭하여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 실행할 메서드 정의 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TransLog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Allcone-api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전송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요청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CECC913E-9DE5-5ACD-2B53-AAAE86C392EE}"/>
              </a:ext>
            </a:extLst>
          </p:cNvPr>
          <p:cNvSpPr/>
          <p:nvPr/>
        </p:nvSpPr>
        <p:spPr>
          <a:xfrm>
            <a:off x="1012512" y="3060599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invokeComplete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38" name="직선 화살표 연결선 37">
            <a:extLst>
              <a:ext uri="{FF2B5EF4-FFF2-40B4-BE49-F238E27FC236}">
                <a16:creationId xmlns:a16="http://schemas.microsoft.com/office/drawing/2014/main" id="{4D8AFB58-2835-8796-A975-6EDFE998CC08}"/>
              </a:ext>
            </a:extLst>
          </p:cNvPr>
          <p:cNvCxnSpPr>
            <a:cxnSpLocks/>
            <a:stCxn id="46" idx="2"/>
            <a:endCxn id="13" idx="0"/>
          </p:cNvCxnSpPr>
          <p:nvPr/>
        </p:nvCxnSpPr>
        <p:spPr>
          <a:xfrm>
            <a:off x="1926630" y="2282388"/>
            <a:ext cx="0" cy="329646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직사각형 45">
            <a:extLst>
              <a:ext uri="{FF2B5EF4-FFF2-40B4-BE49-F238E27FC236}">
                <a16:creationId xmlns:a16="http://schemas.microsoft.com/office/drawing/2014/main" id="{AFB2B6E1-2C8C-E443-83FF-EC5011BA6336}"/>
              </a:ext>
            </a:extLst>
          </p:cNvPr>
          <p:cNvSpPr/>
          <p:nvPr/>
        </p:nvSpPr>
        <p:spPr>
          <a:xfrm>
            <a:off x="1012512" y="1975026"/>
            <a:ext cx="1828236" cy="307362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Blockchain</a:t>
            </a:r>
            <a:endParaRPr kumimoji="1" lang="ko-Kore-KR" altLang="en-US" sz="11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048016CB-3B62-8804-8C1A-5A533981B76E}"/>
              </a:ext>
            </a:extLst>
          </p:cNvPr>
          <p:cNvSpPr/>
          <p:nvPr/>
        </p:nvSpPr>
        <p:spPr>
          <a:xfrm>
            <a:off x="950289" y="2985135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54" name="직선 화살표 연결선 53">
            <a:extLst>
              <a:ext uri="{FF2B5EF4-FFF2-40B4-BE49-F238E27FC236}">
                <a16:creationId xmlns:a16="http://schemas.microsoft.com/office/drawing/2014/main" id="{6C9EE66B-299F-A93F-27F6-F278E6DEE180}"/>
              </a:ext>
            </a:extLst>
          </p:cNvPr>
          <p:cNvCxnSpPr>
            <a:cxnSpLocks/>
          </p:cNvCxnSpPr>
          <p:nvPr/>
        </p:nvCxnSpPr>
        <p:spPr>
          <a:xfrm flipV="1">
            <a:off x="2142527" y="2301124"/>
            <a:ext cx="0" cy="310911"/>
          </a:xfrm>
          <a:prstGeom prst="straightConnector1">
            <a:avLst/>
          </a:prstGeom>
          <a:ln w="1270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770C0BA9-CB69-B77F-27EF-F2B04E2413B1}"/>
              </a:ext>
            </a:extLst>
          </p:cNvPr>
          <p:cNvSpPr txBox="1"/>
          <p:nvPr/>
        </p:nvSpPr>
        <p:spPr>
          <a:xfrm>
            <a:off x="2123550" y="2398076"/>
            <a:ext cx="1024639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ApiResponse.ok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7" name="직사각형 56">
            <a:extLst>
              <a:ext uri="{FF2B5EF4-FFF2-40B4-BE49-F238E27FC236}">
                <a16:creationId xmlns:a16="http://schemas.microsoft.com/office/drawing/2014/main" id="{0147A446-2D8F-5501-7D9C-445203814E2A}"/>
              </a:ext>
            </a:extLst>
          </p:cNvPr>
          <p:cNvSpPr/>
          <p:nvPr/>
        </p:nvSpPr>
        <p:spPr>
          <a:xfrm>
            <a:off x="1012512" y="4694858"/>
            <a:ext cx="1828236" cy="391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invokeComplete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메서드에서 전달 받은 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서비스 레이어로 전달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id="{CF9FB8A7-4794-9C22-1C38-69D6E4B0F47D}"/>
              </a:ext>
            </a:extLst>
          </p:cNvPr>
          <p:cNvSpPr/>
          <p:nvPr/>
        </p:nvSpPr>
        <p:spPr>
          <a:xfrm>
            <a:off x="1012512" y="446846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cancelProcess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9" name="타원 58">
            <a:extLst>
              <a:ext uri="{FF2B5EF4-FFF2-40B4-BE49-F238E27FC236}">
                <a16:creationId xmlns:a16="http://schemas.microsoft.com/office/drawing/2014/main" id="{F18E980C-A85D-3D6E-3C3A-BA6451C0A54F}"/>
              </a:ext>
            </a:extLst>
          </p:cNvPr>
          <p:cNvSpPr/>
          <p:nvPr/>
        </p:nvSpPr>
        <p:spPr>
          <a:xfrm>
            <a:off x="931741" y="4409581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id="{E1A569C4-230C-B998-CF6A-22ADE52B6ADC}"/>
              </a:ext>
            </a:extLst>
          </p:cNvPr>
          <p:cNvSpPr/>
          <p:nvPr/>
        </p:nvSpPr>
        <p:spPr>
          <a:xfrm>
            <a:off x="3364085" y="3537377"/>
            <a:ext cx="1828236" cy="3937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IttVehicleTransOrder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id="{D55B85B0-EC36-F6B9-017F-F23A3B7D37AA}"/>
              </a:ext>
            </a:extLst>
          </p:cNvPr>
          <p:cNvSpPr/>
          <p:nvPr/>
        </p:nvSpPr>
        <p:spPr>
          <a:xfrm>
            <a:off x="3364085" y="4212337"/>
            <a:ext cx="1828236" cy="139305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해당하는 운송 오더 정보를 가져옴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정보가 있을 경우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터미널 정보로 치환해 준 후 취소 처리 업데이트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정보가 없을 경우 해당 취소 처리 정보를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AutoNum type="arabicPeriod"/>
            </a:pP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id="{47850D92-8466-EADC-36FE-E4706AC12AE6}"/>
              </a:ext>
            </a:extLst>
          </p:cNvPr>
          <p:cNvSpPr/>
          <p:nvPr/>
        </p:nvSpPr>
        <p:spPr>
          <a:xfrm>
            <a:off x="3364085" y="3985941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cancel()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id="{08AE1CD7-3597-A1B8-B66E-BF7364D5FD29}"/>
              </a:ext>
            </a:extLst>
          </p:cNvPr>
          <p:cNvSpPr/>
          <p:nvPr/>
        </p:nvSpPr>
        <p:spPr>
          <a:xfrm>
            <a:off x="5715658" y="3531281"/>
            <a:ext cx="1828236" cy="3937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TransOrder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0" name="직사각형 1409">
            <a:extLst>
              <a:ext uri="{FF2B5EF4-FFF2-40B4-BE49-F238E27FC236}">
                <a16:creationId xmlns:a16="http://schemas.microsoft.com/office/drawing/2014/main" id="{5FEC47D1-790C-7084-0CE1-52819CCECF70}"/>
              </a:ext>
            </a:extLst>
          </p:cNvPr>
          <p:cNvSpPr/>
          <p:nvPr/>
        </p:nvSpPr>
        <p:spPr>
          <a:xfrm>
            <a:off x="5715658" y="4213556"/>
            <a:ext cx="1828236" cy="36941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dockey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해당하는 운송 오더 정보를 반환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1" name="직사각형 1410">
            <a:extLst>
              <a:ext uri="{FF2B5EF4-FFF2-40B4-BE49-F238E27FC236}">
                <a16:creationId xmlns:a16="http://schemas.microsoft.com/office/drawing/2014/main" id="{962366A1-ADE1-FA4E-A266-1DD8816122D0}"/>
              </a:ext>
            </a:extLst>
          </p:cNvPr>
          <p:cNvSpPr/>
          <p:nvPr/>
        </p:nvSpPr>
        <p:spPr>
          <a:xfrm>
            <a:off x="5715658" y="3987857"/>
            <a:ext cx="1828236" cy="22866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getVehicleTransOrder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2" name="직사각형 1411">
            <a:extLst>
              <a:ext uri="{FF2B5EF4-FFF2-40B4-BE49-F238E27FC236}">
                <a16:creationId xmlns:a16="http://schemas.microsoft.com/office/drawing/2014/main" id="{816E2A65-696D-5240-C539-5A6390E7597F}"/>
              </a:ext>
            </a:extLst>
          </p:cNvPr>
          <p:cNvSpPr/>
          <p:nvPr/>
        </p:nvSpPr>
        <p:spPr>
          <a:xfrm>
            <a:off x="3364085" y="2168943"/>
            <a:ext cx="1828236" cy="307362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AllconeEPushService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3" name="직사각형 1412">
            <a:extLst>
              <a:ext uri="{FF2B5EF4-FFF2-40B4-BE49-F238E27FC236}">
                <a16:creationId xmlns:a16="http://schemas.microsoft.com/office/drawing/2014/main" id="{FC8CC7AD-FD6A-560D-D05D-3C3B7FF56A66}"/>
              </a:ext>
            </a:extLst>
          </p:cNvPr>
          <p:cNvSpPr/>
          <p:nvPr/>
        </p:nvSpPr>
        <p:spPr>
          <a:xfrm>
            <a:off x="3364085" y="2758029"/>
            <a:ext cx="1828236" cy="48937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블록체인으로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부터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수신된 데이터를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Allcone-api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로 그대로 전송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4" name="직사각형 1413">
            <a:extLst>
              <a:ext uri="{FF2B5EF4-FFF2-40B4-BE49-F238E27FC236}">
                <a16:creationId xmlns:a16="http://schemas.microsoft.com/office/drawing/2014/main" id="{345C6BCE-C4FF-B453-D4E2-A546C005B6C2}"/>
              </a:ext>
            </a:extLst>
          </p:cNvPr>
          <p:cNvSpPr/>
          <p:nvPr/>
        </p:nvSpPr>
        <p:spPr>
          <a:xfrm>
            <a:off x="3364085" y="2531633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sendTssAlarm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7" name="타원 1416">
            <a:extLst>
              <a:ext uri="{FF2B5EF4-FFF2-40B4-BE49-F238E27FC236}">
                <a16:creationId xmlns:a16="http://schemas.microsoft.com/office/drawing/2014/main" id="{983DC72B-CAE7-E221-8102-90C0733D7ABE}"/>
              </a:ext>
            </a:extLst>
          </p:cNvPr>
          <p:cNvSpPr/>
          <p:nvPr/>
        </p:nvSpPr>
        <p:spPr>
          <a:xfrm>
            <a:off x="3289161" y="3924981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9" name="타원 1418">
            <a:extLst>
              <a:ext uri="{FF2B5EF4-FFF2-40B4-BE49-F238E27FC236}">
                <a16:creationId xmlns:a16="http://schemas.microsoft.com/office/drawing/2014/main" id="{B2749AF9-279B-7BC7-1A50-8071C638CCB7}"/>
              </a:ext>
            </a:extLst>
          </p:cNvPr>
          <p:cNvSpPr/>
          <p:nvPr/>
        </p:nvSpPr>
        <p:spPr>
          <a:xfrm>
            <a:off x="5640733" y="3917853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34" name="직사각형 1433">
            <a:extLst>
              <a:ext uri="{FF2B5EF4-FFF2-40B4-BE49-F238E27FC236}">
                <a16:creationId xmlns:a16="http://schemas.microsoft.com/office/drawing/2014/main" id="{ACC52C1E-345B-CAFF-0CA2-816FE062AF8D}"/>
              </a:ext>
            </a:extLst>
          </p:cNvPr>
          <p:cNvSpPr/>
          <p:nvPr/>
        </p:nvSpPr>
        <p:spPr>
          <a:xfrm>
            <a:off x="1006665" y="5229377"/>
            <a:ext cx="1828236" cy="393699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en-US" sz="12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TransLog</a:t>
            </a:r>
            <a:endParaRPr kumimoji="1" lang="en-US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algn="ctr"/>
            <a:r>
              <a:rPr kumimoji="1" lang="en-US" altLang="en-US" sz="12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Service</a:t>
            </a:r>
            <a:endParaRPr kumimoji="1" lang="ko-Kore-KR" altLang="en-US" sz="12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35" name="직사각형 1434">
            <a:extLst>
              <a:ext uri="{FF2B5EF4-FFF2-40B4-BE49-F238E27FC236}">
                <a16:creationId xmlns:a16="http://schemas.microsoft.com/office/drawing/2014/main" id="{848FECF3-D459-9C63-80C0-C7D7529EF8C2}"/>
              </a:ext>
            </a:extLst>
          </p:cNvPr>
          <p:cNvSpPr/>
          <p:nvPr/>
        </p:nvSpPr>
        <p:spPr>
          <a:xfrm>
            <a:off x="1006665" y="5927104"/>
            <a:ext cx="1828236" cy="39100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전달 받은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를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trans_log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 저장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36" name="직사각형 1435">
            <a:extLst>
              <a:ext uri="{FF2B5EF4-FFF2-40B4-BE49-F238E27FC236}">
                <a16:creationId xmlns:a16="http://schemas.microsoft.com/office/drawing/2014/main" id="{77612CAB-E808-480E-AC73-0ED9D9AB3F49}"/>
              </a:ext>
            </a:extLst>
          </p:cNvPr>
          <p:cNvSpPr/>
          <p:nvPr/>
        </p:nvSpPr>
        <p:spPr>
          <a:xfrm>
            <a:off x="1006665" y="5700707"/>
            <a:ext cx="18282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saveTransLog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37" name="꺾인 연결선[E] 1436">
            <a:extLst>
              <a:ext uri="{FF2B5EF4-FFF2-40B4-BE49-F238E27FC236}">
                <a16:creationId xmlns:a16="http://schemas.microsoft.com/office/drawing/2014/main" id="{AFA8839C-AC59-85D3-2CF2-438AE0946022}"/>
              </a:ext>
            </a:extLst>
          </p:cNvPr>
          <p:cNvCxnSpPr>
            <a:cxnSpLocks/>
            <a:stCxn id="14" idx="1"/>
            <a:endCxn id="1436" idx="1"/>
          </p:cNvCxnSpPr>
          <p:nvPr/>
        </p:nvCxnSpPr>
        <p:spPr>
          <a:xfrm rot="10800000" flipV="1">
            <a:off x="1006666" y="3707701"/>
            <a:ext cx="5847" cy="2106203"/>
          </a:xfrm>
          <a:prstGeom prst="bentConnector3">
            <a:avLst>
              <a:gd name="adj1" fmla="val 6824679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2" name="타원 1441">
            <a:extLst>
              <a:ext uri="{FF2B5EF4-FFF2-40B4-BE49-F238E27FC236}">
                <a16:creationId xmlns:a16="http://schemas.microsoft.com/office/drawing/2014/main" id="{8C8BF0D5-2826-DF48-D500-EBBFEC4456C8}"/>
              </a:ext>
            </a:extLst>
          </p:cNvPr>
          <p:cNvSpPr/>
          <p:nvPr/>
        </p:nvSpPr>
        <p:spPr>
          <a:xfrm>
            <a:off x="3316593" y="2446508"/>
            <a:ext cx="139182" cy="147912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3" name="직사각형 1442">
            <a:extLst>
              <a:ext uri="{FF2B5EF4-FFF2-40B4-BE49-F238E27FC236}">
                <a16:creationId xmlns:a16="http://schemas.microsoft.com/office/drawing/2014/main" id="{6751676C-0622-6CE0-DF92-BCDAC204B855}"/>
              </a:ext>
            </a:extLst>
          </p:cNvPr>
          <p:cNvSpPr/>
          <p:nvPr/>
        </p:nvSpPr>
        <p:spPr>
          <a:xfrm>
            <a:off x="5715658" y="2029917"/>
            <a:ext cx="1828236" cy="227943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관련 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DTO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정의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4" name="꺾인 연결선[E] 1443">
            <a:extLst>
              <a:ext uri="{FF2B5EF4-FFF2-40B4-BE49-F238E27FC236}">
                <a16:creationId xmlns:a16="http://schemas.microsoft.com/office/drawing/2014/main" id="{6A5F8989-F46C-8C22-EB8B-03AA08D9C098}"/>
              </a:ext>
            </a:extLst>
          </p:cNvPr>
          <p:cNvCxnSpPr>
            <a:cxnSpLocks/>
            <a:stCxn id="57" idx="3"/>
            <a:endCxn id="62" idx="1"/>
          </p:cNvCxnSpPr>
          <p:nvPr/>
        </p:nvCxnSpPr>
        <p:spPr>
          <a:xfrm flipV="1">
            <a:off x="2840748" y="4099139"/>
            <a:ext cx="523337" cy="791221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45" name="타원 1444">
            <a:extLst>
              <a:ext uri="{FF2B5EF4-FFF2-40B4-BE49-F238E27FC236}">
                <a16:creationId xmlns:a16="http://schemas.microsoft.com/office/drawing/2014/main" id="{EDBBB47C-C88D-7BD7-B4B3-80FA74204B5B}"/>
              </a:ext>
            </a:extLst>
          </p:cNvPr>
          <p:cNvSpPr/>
          <p:nvPr/>
        </p:nvSpPr>
        <p:spPr>
          <a:xfrm>
            <a:off x="2254348" y="2258652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7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6" name="타원 1445">
            <a:extLst>
              <a:ext uri="{FF2B5EF4-FFF2-40B4-BE49-F238E27FC236}">
                <a16:creationId xmlns:a16="http://schemas.microsoft.com/office/drawing/2014/main" id="{8B3B3BE3-0706-FFC1-B35F-E0FD33B1205F}"/>
              </a:ext>
            </a:extLst>
          </p:cNvPr>
          <p:cNvSpPr/>
          <p:nvPr/>
        </p:nvSpPr>
        <p:spPr>
          <a:xfrm>
            <a:off x="939492" y="5627948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7" name="꺾인 연결선[E] 1446">
            <a:extLst>
              <a:ext uri="{FF2B5EF4-FFF2-40B4-BE49-F238E27FC236}">
                <a16:creationId xmlns:a16="http://schemas.microsoft.com/office/drawing/2014/main" id="{B470910A-1EAB-AF69-D730-01F5B2502048}"/>
              </a:ext>
            </a:extLst>
          </p:cNvPr>
          <p:cNvCxnSpPr>
            <a:cxnSpLocks/>
            <a:stCxn id="61" idx="3"/>
            <a:endCxn id="1411" idx="1"/>
          </p:cNvCxnSpPr>
          <p:nvPr/>
        </p:nvCxnSpPr>
        <p:spPr>
          <a:xfrm flipV="1">
            <a:off x="5192321" y="4102187"/>
            <a:ext cx="523337" cy="806677"/>
          </a:xfrm>
          <a:prstGeom prst="bentConnector3">
            <a:avLst>
              <a:gd name="adj1" fmla="val 50000"/>
            </a:avLst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8" name="직선 화살표 연결선 1447">
            <a:extLst>
              <a:ext uri="{FF2B5EF4-FFF2-40B4-BE49-F238E27FC236}">
                <a16:creationId xmlns:a16="http://schemas.microsoft.com/office/drawing/2014/main" id="{3A00D251-CFC1-9E80-AA5D-6EF34D134765}"/>
              </a:ext>
            </a:extLst>
          </p:cNvPr>
          <p:cNvCxnSpPr>
            <a:stCxn id="14" idx="2"/>
            <a:endCxn id="58" idx="0"/>
          </p:cNvCxnSpPr>
          <p:nvPr/>
        </p:nvCxnSpPr>
        <p:spPr>
          <a:xfrm>
            <a:off x="1926630" y="4128409"/>
            <a:ext cx="0" cy="340052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49" name="꺾인 연결선[E] 1448">
            <a:extLst>
              <a:ext uri="{FF2B5EF4-FFF2-40B4-BE49-F238E27FC236}">
                <a16:creationId xmlns:a16="http://schemas.microsoft.com/office/drawing/2014/main" id="{CC5C1A87-1099-4D75-7909-1E36427E37E0}"/>
              </a:ext>
            </a:extLst>
          </p:cNvPr>
          <p:cNvCxnSpPr>
            <a:cxnSpLocks/>
            <a:stCxn id="14" idx="3"/>
            <a:endCxn id="1414" idx="1"/>
          </p:cNvCxnSpPr>
          <p:nvPr/>
        </p:nvCxnSpPr>
        <p:spPr>
          <a:xfrm flipV="1">
            <a:off x="2840748" y="2644831"/>
            <a:ext cx="523337" cy="106287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50" name="직사각형 1449">
            <a:extLst>
              <a:ext uri="{FF2B5EF4-FFF2-40B4-BE49-F238E27FC236}">
                <a16:creationId xmlns:a16="http://schemas.microsoft.com/office/drawing/2014/main" id="{8E0A8602-D6CF-8E5B-7E7A-205C077B67FE}"/>
              </a:ext>
            </a:extLst>
          </p:cNvPr>
          <p:cNvSpPr/>
          <p:nvPr/>
        </p:nvSpPr>
        <p:spPr>
          <a:xfrm>
            <a:off x="5715658" y="2312323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IttDTO.VO.Cancel</a:t>
            </a:r>
            <a:endParaRPr kumimoji="1" lang="en-US" altLang="ko-KR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2" name="직사각형 1451">
            <a:extLst>
              <a:ext uri="{FF2B5EF4-FFF2-40B4-BE49-F238E27FC236}">
                <a16:creationId xmlns:a16="http://schemas.microsoft.com/office/drawing/2014/main" id="{A04D34A0-E202-BB5E-B68E-5C420D40A8D5}"/>
              </a:ext>
            </a:extLst>
          </p:cNvPr>
          <p:cNvSpPr/>
          <p:nvPr/>
        </p:nvSpPr>
        <p:spPr>
          <a:xfrm>
            <a:off x="5715658" y="2610695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IttDTO.ResultMessage</a:t>
            </a:r>
            <a:endParaRPr kumimoji="1" lang="en-US" altLang="ko-KR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3" name="직사각형 1452">
            <a:extLst>
              <a:ext uri="{FF2B5EF4-FFF2-40B4-BE49-F238E27FC236}">
                <a16:creationId xmlns:a16="http://schemas.microsoft.com/office/drawing/2014/main" id="{285EF54C-061E-BDD9-D23D-D82260287046}"/>
              </a:ext>
            </a:extLst>
          </p:cNvPr>
          <p:cNvSpPr/>
          <p:nvPr/>
        </p:nvSpPr>
        <p:spPr>
          <a:xfrm>
            <a:off x="7662672" y="2312323"/>
            <a:ext cx="1185824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-1, 1-3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4" name="직사각형 1453">
            <a:extLst>
              <a:ext uri="{FF2B5EF4-FFF2-40B4-BE49-F238E27FC236}">
                <a16:creationId xmlns:a16="http://schemas.microsoft.com/office/drawing/2014/main" id="{3323A31F-79B4-D62B-BAD1-7E125316EA54}"/>
              </a:ext>
            </a:extLst>
          </p:cNvPr>
          <p:cNvSpPr/>
          <p:nvPr/>
        </p:nvSpPr>
        <p:spPr>
          <a:xfrm>
            <a:off x="7662672" y="2610695"/>
            <a:ext cx="1185824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1-4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5" name="직사각형 1454">
            <a:extLst>
              <a:ext uri="{FF2B5EF4-FFF2-40B4-BE49-F238E27FC236}">
                <a16:creationId xmlns:a16="http://schemas.microsoft.com/office/drawing/2014/main" id="{507E2D65-3949-DA49-DEF8-957AC48A41BA}"/>
              </a:ext>
            </a:extLst>
          </p:cNvPr>
          <p:cNvSpPr/>
          <p:nvPr/>
        </p:nvSpPr>
        <p:spPr>
          <a:xfrm>
            <a:off x="5718130" y="2918890"/>
            <a:ext cx="1828236" cy="227943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BcTrans.Common.VehicleTransOrder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6" name="직사각형 1455">
            <a:extLst>
              <a:ext uri="{FF2B5EF4-FFF2-40B4-BE49-F238E27FC236}">
                <a16:creationId xmlns:a16="http://schemas.microsoft.com/office/drawing/2014/main" id="{26D93318-FB5C-640F-4BCA-4B04E3625FDC}"/>
              </a:ext>
            </a:extLst>
          </p:cNvPr>
          <p:cNvSpPr/>
          <p:nvPr/>
        </p:nvSpPr>
        <p:spPr>
          <a:xfrm>
            <a:off x="7665144" y="2918890"/>
            <a:ext cx="1185824" cy="227943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3-1, 4-1 </a:t>
            </a:r>
            <a:r>
              <a:rPr kumimoji="1" lang="ko-KR" altLang="en-US" sz="10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번에 사용</a:t>
            </a:r>
            <a:endParaRPr kumimoji="1" lang="ko-Kore-KR" altLang="en-US" sz="10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655282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9F321F-943F-BD85-9A0F-0C2C3ED6F2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3EC99E0-447E-8E74-87CE-737499AC017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0780342B-4259-A75C-7B12-C6A583F82F1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99889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올컨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테스트베드 구조도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7266626E-885D-5276-B1FF-55A9ADDB3252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58A2209D-9144-6471-5522-7CB96708B62F}"/>
              </a:ext>
            </a:extLst>
          </p:cNvPr>
          <p:cNvSpPr/>
          <p:nvPr/>
        </p:nvSpPr>
        <p:spPr>
          <a:xfrm>
            <a:off x="185518" y="914092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1.2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 VBS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관련 데이터 흐름도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운송오더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생성 및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COPINO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검증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E16EDF18-3624-E7C8-692B-0E4672D5A398}"/>
              </a:ext>
            </a:extLst>
          </p:cNvPr>
          <p:cNvSpPr/>
          <p:nvPr/>
        </p:nvSpPr>
        <p:spPr>
          <a:xfrm>
            <a:off x="829275" y="1546141"/>
            <a:ext cx="938212" cy="2952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Terminal Agent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0206E187-A7F9-FE14-F6CD-2167EE3917A7}"/>
              </a:ext>
            </a:extLst>
          </p:cNvPr>
          <p:cNvSpPr/>
          <p:nvPr/>
        </p:nvSpPr>
        <p:spPr>
          <a:xfrm>
            <a:off x="2157874" y="1546141"/>
            <a:ext cx="938212" cy="295275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블록체인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8AA408B7-62ED-2368-A260-712A06C57515}"/>
              </a:ext>
            </a:extLst>
          </p:cNvPr>
          <p:cNvSpPr/>
          <p:nvPr/>
        </p:nvSpPr>
        <p:spPr>
          <a:xfrm>
            <a:off x="3486473" y="1546141"/>
            <a:ext cx="938212" cy="2952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E462A39C-36C7-3F24-302E-EAD095499F12}"/>
              </a:ext>
            </a:extLst>
          </p:cNvPr>
          <p:cNvSpPr/>
          <p:nvPr/>
        </p:nvSpPr>
        <p:spPr>
          <a:xfrm>
            <a:off x="4815072" y="1546141"/>
            <a:ext cx="938212" cy="2952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allcone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1C63413D-9A9D-8F04-8C0D-87977663BFA9}"/>
              </a:ext>
            </a:extLst>
          </p:cNvPr>
          <p:cNvSpPr/>
          <p:nvPr/>
        </p:nvSpPr>
        <p:spPr>
          <a:xfrm>
            <a:off x="6143671" y="1546141"/>
            <a:ext cx="938212" cy="295275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Firebase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57C3C010-3D20-B13F-3870-2A3D7C31640F}"/>
              </a:ext>
            </a:extLst>
          </p:cNvPr>
          <p:cNvSpPr/>
          <p:nvPr/>
        </p:nvSpPr>
        <p:spPr>
          <a:xfrm>
            <a:off x="7472270" y="1546141"/>
            <a:ext cx="938212" cy="295275"/>
          </a:xfrm>
          <a:prstGeom prst="roundRect">
            <a:avLst/>
          </a:prstGeom>
          <a:solidFill>
            <a:srgbClr val="FFF5DD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올컨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 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앱</a:t>
            </a: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2F05D34B-D515-0488-72E3-E8E568329F4E}"/>
              </a:ext>
            </a:extLst>
          </p:cNvPr>
          <p:cNvSpPr/>
          <p:nvPr/>
        </p:nvSpPr>
        <p:spPr>
          <a:xfrm>
            <a:off x="297455" y="2920352"/>
            <a:ext cx="427132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CD45EF5-92FB-2D91-E991-95BFDBCAA62C}"/>
              </a:ext>
            </a:extLst>
          </p:cNvPr>
          <p:cNvSpPr txBox="1"/>
          <p:nvPr/>
        </p:nvSpPr>
        <p:spPr>
          <a:xfrm>
            <a:off x="203132" y="3187788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터미널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A260A68E-9C64-1648-192C-94BBCC091FCE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298381" y="1841416"/>
            <a:ext cx="0" cy="39479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7CE6F670-4CC3-56B6-0BDE-83B26B0E3E50}"/>
              </a:ext>
            </a:extLst>
          </p:cNvPr>
          <p:cNvCxnSpPr>
            <a:cxnSpLocks/>
          </p:cNvCxnSpPr>
          <p:nvPr/>
        </p:nvCxnSpPr>
        <p:spPr>
          <a:xfrm>
            <a:off x="2628064" y="1855794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61648579-DBA0-E70C-51BC-C287597A96A2}"/>
              </a:ext>
            </a:extLst>
          </p:cNvPr>
          <p:cNvCxnSpPr>
            <a:cxnSpLocks/>
          </p:cNvCxnSpPr>
          <p:nvPr/>
        </p:nvCxnSpPr>
        <p:spPr>
          <a:xfrm>
            <a:off x="3955579" y="1841415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09CFE5BC-8896-8013-7C21-CB968E1759B5}"/>
              </a:ext>
            </a:extLst>
          </p:cNvPr>
          <p:cNvCxnSpPr>
            <a:cxnSpLocks/>
          </p:cNvCxnSpPr>
          <p:nvPr/>
        </p:nvCxnSpPr>
        <p:spPr>
          <a:xfrm>
            <a:off x="5283094" y="1841414"/>
            <a:ext cx="0" cy="39865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2CCC5813-D26E-64CA-7DEC-8F70B2EA662B}"/>
              </a:ext>
            </a:extLst>
          </p:cNvPr>
          <p:cNvCxnSpPr>
            <a:cxnSpLocks/>
          </p:cNvCxnSpPr>
          <p:nvPr/>
        </p:nvCxnSpPr>
        <p:spPr>
          <a:xfrm>
            <a:off x="6610609" y="1868445"/>
            <a:ext cx="0" cy="39594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5DB788E6-96DA-D685-9585-C1CF03ABDD8A}"/>
              </a:ext>
            </a:extLst>
          </p:cNvPr>
          <p:cNvCxnSpPr>
            <a:cxnSpLocks/>
          </p:cNvCxnSpPr>
          <p:nvPr/>
        </p:nvCxnSpPr>
        <p:spPr>
          <a:xfrm>
            <a:off x="7938124" y="1841414"/>
            <a:ext cx="0" cy="39479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25A5F36-7724-79AE-6C84-FA7B6B22A133}"/>
              </a:ext>
            </a:extLst>
          </p:cNvPr>
          <p:cNvSpPr/>
          <p:nvPr/>
        </p:nvSpPr>
        <p:spPr>
          <a:xfrm>
            <a:off x="1208774" y="2043584"/>
            <a:ext cx="206081" cy="416773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BA0751FC-AB0D-4C05-B303-530ADC7AE007}"/>
              </a:ext>
            </a:extLst>
          </p:cNvPr>
          <p:cNvCxnSpPr>
            <a:cxnSpLocks/>
          </p:cNvCxnSpPr>
          <p:nvPr/>
        </p:nvCxnSpPr>
        <p:spPr>
          <a:xfrm>
            <a:off x="735917" y="2103936"/>
            <a:ext cx="4728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0E19D408-051E-3F13-63B1-4F74329AC79E}"/>
              </a:ext>
            </a:extLst>
          </p:cNvPr>
          <p:cNvSpPr txBox="1"/>
          <p:nvPr/>
        </p:nvSpPr>
        <p:spPr>
          <a:xfrm>
            <a:off x="13980" y="2050075"/>
            <a:ext cx="8539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7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 TOS</a:t>
            </a:r>
            <a:endParaRPr lang="ko-KR" altLang="en-US" sz="7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770D7083-1AC4-CFF4-2F5D-0C444759022E}"/>
              </a:ext>
            </a:extLst>
          </p:cNvPr>
          <p:cNvCxnSpPr>
            <a:cxnSpLocks/>
          </p:cNvCxnSpPr>
          <p:nvPr/>
        </p:nvCxnSpPr>
        <p:spPr>
          <a:xfrm>
            <a:off x="1429475" y="2190757"/>
            <a:ext cx="109446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B0DB5B7A-570E-F632-D791-E28E6F0D3706}"/>
              </a:ext>
            </a:extLst>
          </p:cNvPr>
          <p:cNvSpPr txBox="1"/>
          <p:nvPr/>
        </p:nvSpPr>
        <p:spPr>
          <a:xfrm>
            <a:off x="1374982" y="1983666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COPINO</a:t>
            </a:r>
            <a:r>
              <a:rPr lang="ko-KR" altLang="en-US" sz="600" dirty="0"/>
              <a:t> </a:t>
            </a:r>
            <a:r>
              <a:rPr lang="en-US" altLang="ko-KR" sz="600" dirty="0"/>
              <a:t>+</a:t>
            </a:r>
          </a:p>
          <a:p>
            <a:r>
              <a:rPr lang="ko-KR" altLang="en-US" sz="600" dirty="0"/>
              <a:t>부가검증정보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2A2912DF-F141-D7C7-8928-699EE4ECA0A3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724587" y="3029485"/>
            <a:ext cx="507608" cy="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A8454E54-E448-2C7A-AE60-46AB9DBD0D84}"/>
              </a:ext>
            </a:extLst>
          </p:cNvPr>
          <p:cNvSpPr txBox="1"/>
          <p:nvPr/>
        </p:nvSpPr>
        <p:spPr>
          <a:xfrm>
            <a:off x="113247" y="2664068"/>
            <a:ext cx="853985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6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COPINO</a:t>
            </a:r>
            <a:r>
              <a:rPr lang="ko-KR" altLang="en-US" sz="6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및</a:t>
            </a:r>
            <a:endParaRPr lang="en-US" altLang="ko-KR" sz="6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6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 결과 저장</a:t>
            </a: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79F2A76F-AB7C-3A28-576B-F5554628195B}"/>
              </a:ext>
            </a:extLst>
          </p:cNvPr>
          <p:cNvSpPr/>
          <p:nvPr/>
        </p:nvSpPr>
        <p:spPr>
          <a:xfrm>
            <a:off x="1208774" y="2824084"/>
            <a:ext cx="206081" cy="55245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CD056122-EAFD-91DD-6133-94C91C5FA032}"/>
              </a:ext>
            </a:extLst>
          </p:cNvPr>
          <p:cNvSpPr/>
          <p:nvPr/>
        </p:nvSpPr>
        <p:spPr>
          <a:xfrm>
            <a:off x="2533349" y="2508738"/>
            <a:ext cx="206081" cy="231715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8EEAA823-70EB-58BA-0AA4-B79ED64DECDA}"/>
              </a:ext>
            </a:extLst>
          </p:cNvPr>
          <p:cNvCxnSpPr>
            <a:cxnSpLocks/>
          </p:cNvCxnSpPr>
          <p:nvPr/>
        </p:nvCxnSpPr>
        <p:spPr>
          <a:xfrm>
            <a:off x="2745407" y="2556988"/>
            <a:ext cx="110391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B29B0FAB-6B35-E500-7601-54F6BEF693B0}"/>
              </a:ext>
            </a:extLst>
          </p:cNvPr>
          <p:cNvSpPr/>
          <p:nvPr/>
        </p:nvSpPr>
        <p:spPr>
          <a:xfrm>
            <a:off x="3857376" y="2541786"/>
            <a:ext cx="206081" cy="219843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1E8319F9-0CBE-D096-9F92-C37C1ECE9241}"/>
              </a:ext>
            </a:extLst>
          </p:cNvPr>
          <p:cNvSpPr txBox="1"/>
          <p:nvPr/>
        </p:nvSpPr>
        <p:spPr>
          <a:xfrm>
            <a:off x="4079643" y="4586551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COPINO</a:t>
            </a:r>
            <a:r>
              <a:rPr lang="ko-KR" altLang="en-US" sz="600" dirty="0"/>
              <a:t> </a:t>
            </a:r>
            <a:r>
              <a:rPr lang="en-US" altLang="ko-KR" sz="600" dirty="0"/>
              <a:t>+</a:t>
            </a:r>
          </a:p>
          <a:p>
            <a:r>
              <a:rPr lang="ko-KR" altLang="en-US" sz="600" dirty="0"/>
              <a:t>부가검증정보</a:t>
            </a:r>
          </a:p>
        </p:txBody>
      </p: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EFEF69ED-8800-9AB0-86D2-F816B7FEA6E9}"/>
              </a:ext>
            </a:extLst>
          </p:cNvPr>
          <p:cNvCxnSpPr>
            <a:cxnSpLocks/>
          </p:cNvCxnSpPr>
          <p:nvPr/>
        </p:nvCxnSpPr>
        <p:spPr>
          <a:xfrm flipH="1">
            <a:off x="2832258" y="3072680"/>
            <a:ext cx="101706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BECDFDBB-051D-5D24-E492-8781A784BD6C}"/>
              </a:ext>
            </a:extLst>
          </p:cNvPr>
          <p:cNvSpPr txBox="1"/>
          <p:nvPr/>
        </p:nvSpPr>
        <p:spPr>
          <a:xfrm>
            <a:off x="2722780" y="2863230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COPINO +</a:t>
            </a:r>
            <a:r>
              <a:rPr lang="ko-KR" altLang="en-US" sz="600" dirty="0"/>
              <a:t> 부가검증정보</a:t>
            </a:r>
            <a:endParaRPr lang="en-US" altLang="ko-KR" sz="600" dirty="0"/>
          </a:p>
          <a:p>
            <a:r>
              <a:rPr lang="ko-KR" altLang="en-US" sz="600" dirty="0" err="1"/>
              <a:t>확정성</a:t>
            </a:r>
            <a:r>
              <a:rPr lang="en-US" altLang="ko-KR" sz="600" dirty="0"/>
              <a:t>(Finality)</a:t>
            </a:r>
            <a:r>
              <a:rPr lang="ko-KR" altLang="en-US" sz="600" dirty="0"/>
              <a:t> 체크</a:t>
            </a:r>
          </a:p>
        </p:txBody>
      </p: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F158174F-8C60-4CEC-1437-3F8D8BC43D51}"/>
              </a:ext>
            </a:extLst>
          </p:cNvPr>
          <p:cNvCxnSpPr>
            <a:cxnSpLocks/>
          </p:cNvCxnSpPr>
          <p:nvPr/>
        </p:nvCxnSpPr>
        <p:spPr>
          <a:xfrm>
            <a:off x="2832258" y="3347385"/>
            <a:ext cx="101706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D2412B65-84DC-03CE-4CA8-2741CB0958B9}"/>
              </a:ext>
            </a:extLst>
          </p:cNvPr>
          <p:cNvSpPr txBox="1"/>
          <p:nvPr/>
        </p:nvSpPr>
        <p:spPr>
          <a:xfrm>
            <a:off x="2727147" y="3232120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검증 결과 전송</a:t>
            </a:r>
          </a:p>
        </p:txBody>
      </p:sp>
      <p:sp>
        <p:nvSpPr>
          <p:cNvPr id="61" name="원통형 60">
            <a:extLst>
              <a:ext uri="{FF2B5EF4-FFF2-40B4-BE49-F238E27FC236}">
                <a16:creationId xmlns:a16="http://schemas.microsoft.com/office/drawing/2014/main" id="{CC731101-CA1D-CB51-6EB9-531C3359B5FE}"/>
              </a:ext>
            </a:extLst>
          </p:cNvPr>
          <p:cNvSpPr/>
          <p:nvPr/>
        </p:nvSpPr>
        <p:spPr>
          <a:xfrm>
            <a:off x="4626084" y="3969832"/>
            <a:ext cx="462007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3F60280-9B7C-90AC-3F97-12F1525364F5}"/>
              </a:ext>
            </a:extLst>
          </p:cNvPr>
          <p:cNvSpPr txBox="1"/>
          <p:nvPr/>
        </p:nvSpPr>
        <p:spPr>
          <a:xfrm>
            <a:off x="4544362" y="4222310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DF1CAD1F-FAF9-61CD-62E7-5E2620878BAD}"/>
              </a:ext>
            </a:extLst>
          </p:cNvPr>
          <p:cNvCxnSpPr>
            <a:cxnSpLocks/>
            <a:endCxn id="61" idx="2"/>
          </p:cNvCxnSpPr>
          <p:nvPr/>
        </p:nvCxnSpPr>
        <p:spPr>
          <a:xfrm>
            <a:off x="4091134" y="4077895"/>
            <a:ext cx="534950" cy="1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10" name="직선 화살표 연결선 1409">
            <a:extLst>
              <a:ext uri="{FF2B5EF4-FFF2-40B4-BE49-F238E27FC236}">
                <a16:creationId xmlns:a16="http://schemas.microsoft.com/office/drawing/2014/main" id="{D732F1AF-804A-09B9-7555-2F31CD7B0A02}"/>
              </a:ext>
            </a:extLst>
          </p:cNvPr>
          <p:cNvCxnSpPr>
            <a:cxnSpLocks/>
          </p:cNvCxnSpPr>
          <p:nvPr/>
        </p:nvCxnSpPr>
        <p:spPr>
          <a:xfrm>
            <a:off x="4063457" y="4531394"/>
            <a:ext cx="110888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2" name="직사각형 1411">
            <a:extLst>
              <a:ext uri="{FF2B5EF4-FFF2-40B4-BE49-F238E27FC236}">
                <a16:creationId xmlns:a16="http://schemas.microsoft.com/office/drawing/2014/main" id="{9F9A3325-ECE3-84A8-4FFF-193DE61C16A3}"/>
              </a:ext>
            </a:extLst>
          </p:cNvPr>
          <p:cNvSpPr/>
          <p:nvPr/>
        </p:nvSpPr>
        <p:spPr>
          <a:xfrm>
            <a:off x="5190546" y="4481076"/>
            <a:ext cx="206081" cy="9681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5" name="직선 화살표 연결선 1414">
            <a:extLst>
              <a:ext uri="{FF2B5EF4-FFF2-40B4-BE49-F238E27FC236}">
                <a16:creationId xmlns:a16="http://schemas.microsoft.com/office/drawing/2014/main" id="{93944B61-FAEC-5561-C829-EE7EA3647982}"/>
              </a:ext>
            </a:extLst>
          </p:cNvPr>
          <p:cNvCxnSpPr>
            <a:cxnSpLocks/>
          </p:cNvCxnSpPr>
          <p:nvPr/>
        </p:nvCxnSpPr>
        <p:spPr>
          <a:xfrm>
            <a:off x="5404394" y="5251266"/>
            <a:ext cx="10983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6" name="직사각형 1415">
            <a:extLst>
              <a:ext uri="{FF2B5EF4-FFF2-40B4-BE49-F238E27FC236}">
                <a16:creationId xmlns:a16="http://schemas.microsoft.com/office/drawing/2014/main" id="{599E8B9D-55B3-3886-623C-EAA429BC6C83}"/>
              </a:ext>
            </a:extLst>
          </p:cNvPr>
          <p:cNvSpPr/>
          <p:nvPr/>
        </p:nvSpPr>
        <p:spPr>
          <a:xfrm>
            <a:off x="6502732" y="5193513"/>
            <a:ext cx="206081" cy="3534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7" name="직사각형 1416">
            <a:extLst>
              <a:ext uri="{FF2B5EF4-FFF2-40B4-BE49-F238E27FC236}">
                <a16:creationId xmlns:a16="http://schemas.microsoft.com/office/drawing/2014/main" id="{B30268A5-DDB2-FCF6-CAFF-FEC35E64C595}"/>
              </a:ext>
            </a:extLst>
          </p:cNvPr>
          <p:cNvSpPr/>
          <p:nvPr/>
        </p:nvSpPr>
        <p:spPr>
          <a:xfrm>
            <a:off x="7840582" y="5420032"/>
            <a:ext cx="206081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8" name="TextBox 1417">
            <a:extLst>
              <a:ext uri="{FF2B5EF4-FFF2-40B4-BE49-F238E27FC236}">
                <a16:creationId xmlns:a16="http://schemas.microsoft.com/office/drawing/2014/main" id="{141D8181-7F6C-A891-6D56-423F76570560}"/>
              </a:ext>
            </a:extLst>
          </p:cNvPr>
          <p:cNvSpPr txBox="1"/>
          <p:nvPr/>
        </p:nvSpPr>
        <p:spPr>
          <a:xfrm>
            <a:off x="5375600" y="5291516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Message Data</a:t>
            </a:r>
          </a:p>
          <a:p>
            <a:r>
              <a:rPr lang="en-US" altLang="ko-KR" sz="600" dirty="0"/>
              <a:t>(COPINO</a:t>
            </a:r>
            <a:r>
              <a:rPr lang="ko-KR" altLang="en-US" sz="600" dirty="0"/>
              <a:t> </a:t>
            </a:r>
            <a:r>
              <a:rPr lang="en-US" altLang="ko-KR" sz="600" dirty="0"/>
              <a:t>+</a:t>
            </a:r>
            <a:r>
              <a:rPr lang="ko-KR" altLang="en-US" sz="600" dirty="0"/>
              <a:t>부가검증정보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421" name="TextBox 1420">
            <a:extLst>
              <a:ext uri="{FF2B5EF4-FFF2-40B4-BE49-F238E27FC236}">
                <a16:creationId xmlns:a16="http://schemas.microsoft.com/office/drawing/2014/main" id="{97DF5143-4EA7-AE48-ACD2-D2089FA18117}"/>
              </a:ext>
            </a:extLst>
          </p:cNvPr>
          <p:cNvSpPr txBox="1"/>
          <p:nvPr/>
        </p:nvSpPr>
        <p:spPr>
          <a:xfrm>
            <a:off x="8263833" y="5541540"/>
            <a:ext cx="74402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solidFill>
                  <a:srgbClr val="C00000"/>
                </a:solidFill>
              </a:rPr>
              <a:t>앱 렌더링</a:t>
            </a:r>
            <a:endParaRPr lang="en-US" altLang="ko-KR" sz="600" dirty="0">
              <a:solidFill>
                <a:srgbClr val="C00000"/>
              </a:solidFill>
            </a:endParaRPr>
          </a:p>
          <a:p>
            <a:r>
              <a:rPr lang="en-US" altLang="ko-KR" sz="600" dirty="0">
                <a:solidFill>
                  <a:srgbClr val="C00000"/>
                </a:solidFill>
              </a:rPr>
              <a:t>(</a:t>
            </a:r>
            <a:r>
              <a:rPr lang="ko-KR" altLang="en-US" sz="600" dirty="0">
                <a:solidFill>
                  <a:srgbClr val="C00000"/>
                </a:solidFill>
              </a:rPr>
              <a:t>상태변화</a:t>
            </a:r>
            <a:r>
              <a:rPr lang="en-US" altLang="ko-KR" sz="600" dirty="0">
                <a:solidFill>
                  <a:srgbClr val="C00000"/>
                </a:solidFill>
              </a:rPr>
              <a:t>, </a:t>
            </a:r>
            <a:r>
              <a:rPr lang="ko-KR" altLang="en-US" sz="600" dirty="0">
                <a:solidFill>
                  <a:srgbClr val="C00000"/>
                </a:solidFill>
              </a:rPr>
              <a:t>화면 전환</a:t>
            </a:r>
            <a:r>
              <a:rPr lang="en-US" altLang="ko-KR" sz="600" dirty="0">
                <a:solidFill>
                  <a:srgbClr val="C00000"/>
                </a:solidFill>
              </a:rPr>
              <a:t>)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1424" name="직사각형 1423">
            <a:extLst>
              <a:ext uri="{FF2B5EF4-FFF2-40B4-BE49-F238E27FC236}">
                <a16:creationId xmlns:a16="http://schemas.microsoft.com/office/drawing/2014/main" id="{8487CDDA-B57D-4BBC-60AB-B816C99C8545}"/>
              </a:ext>
            </a:extLst>
          </p:cNvPr>
          <p:cNvSpPr/>
          <p:nvPr/>
        </p:nvSpPr>
        <p:spPr>
          <a:xfrm>
            <a:off x="10048" y="5912426"/>
            <a:ext cx="4268366" cy="887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COPINO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검증결과 정보를 저장하기 위해 체인코드 호출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블록체인에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COPINO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검증결과 정보에 대한 유효성검증 요청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커밋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여부 확인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필수값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체크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이전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여부 확인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PinNo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변환 작업 수행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같은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PinNo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운송오더가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존재하면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Update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없으면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Insert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수행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FCM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인터페이스에 맞게 데이터형 변환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id="{04908C8B-4000-DF53-AEA1-C90881CA4DF3}"/>
              </a:ext>
            </a:extLst>
          </p:cNvPr>
          <p:cNvSpPr/>
          <p:nvPr/>
        </p:nvSpPr>
        <p:spPr>
          <a:xfrm>
            <a:off x="2626177" y="2958165"/>
            <a:ext cx="206081" cy="470834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96541E9E-FAF7-147F-94EE-54E32B29FBAE}"/>
              </a:ext>
            </a:extLst>
          </p:cNvPr>
          <p:cNvCxnSpPr>
            <a:cxnSpLocks/>
          </p:cNvCxnSpPr>
          <p:nvPr/>
        </p:nvCxnSpPr>
        <p:spPr>
          <a:xfrm>
            <a:off x="4069025" y="3419269"/>
            <a:ext cx="928" cy="313034"/>
          </a:xfrm>
          <a:prstGeom prst="bentConnector3">
            <a:avLst>
              <a:gd name="adj1" fmla="val 247336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8" name="TextBox 1407">
            <a:extLst>
              <a:ext uri="{FF2B5EF4-FFF2-40B4-BE49-F238E27FC236}">
                <a16:creationId xmlns:a16="http://schemas.microsoft.com/office/drawing/2014/main" id="{76BDEF6D-3009-BAE0-61E6-6A5F89B5B8A8}"/>
              </a:ext>
            </a:extLst>
          </p:cNvPr>
          <p:cNvSpPr txBox="1"/>
          <p:nvPr/>
        </p:nvSpPr>
        <p:spPr>
          <a:xfrm>
            <a:off x="3965269" y="3533133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데이터 변환</a:t>
            </a:r>
            <a:endParaRPr lang="ko-KR" altLang="en-US" sz="600" baseline="30000" dirty="0"/>
          </a:p>
        </p:txBody>
      </p:sp>
      <p:sp>
        <p:nvSpPr>
          <p:cNvPr id="1427" name="직사각형 1426">
            <a:extLst>
              <a:ext uri="{FF2B5EF4-FFF2-40B4-BE49-F238E27FC236}">
                <a16:creationId xmlns:a16="http://schemas.microsoft.com/office/drawing/2014/main" id="{2C120BF7-13CC-04A9-E8CC-5B851A0F993B}"/>
              </a:ext>
            </a:extLst>
          </p:cNvPr>
          <p:cNvSpPr/>
          <p:nvPr/>
        </p:nvSpPr>
        <p:spPr>
          <a:xfrm>
            <a:off x="2523940" y="2150104"/>
            <a:ext cx="206081" cy="26010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2" name="꺾인 연결선[E] 1431">
            <a:extLst>
              <a:ext uri="{FF2B5EF4-FFF2-40B4-BE49-F238E27FC236}">
                <a16:creationId xmlns:a16="http://schemas.microsoft.com/office/drawing/2014/main" id="{BE1B2BF5-384B-D433-DB42-6E916C1F350F}"/>
              </a:ext>
            </a:extLst>
          </p:cNvPr>
          <p:cNvCxnSpPr>
            <a:cxnSpLocks/>
          </p:cNvCxnSpPr>
          <p:nvPr/>
        </p:nvCxnSpPr>
        <p:spPr>
          <a:xfrm>
            <a:off x="2729442" y="2193375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4" name="TextBox 1443">
            <a:extLst>
              <a:ext uri="{FF2B5EF4-FFF2-40B4-BE49-F238E27FC236}">
                <a16:creationId xmlns:a16="http://schemas.microsoft.com/office/drawing/2014/main" id="{D89DA89B-C7E8-EEB6-0F92-BC802EDBB929}"/>
              </a:ext>
            </a:extLst>
          </p:cNvPr>
          <p:cNvSpPr txBox="1"/>
          <p:nvPr/>
        </p:nvSpPr>
        <p:spPr>
          <a:xfrm>
            <a:off x="2491956" y="2053574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체인코드 호출</a:t>
            </a:r>
            <a:endParaRPr lang="ko-KR" altLang="en-US" sz="600" baseline="30000" dirty="0"/>
          </a:p>
        </p:txBody>
      </p:sp>
      <p:cxnSp>
        <p:nvCxnSpPr>
          <p:cNvPr id="1445" name="직선 화살표 연결선 1444">
            <a:extLst>
              <a:ext uri="{FF2B5EF4-FFF2-40B4-BE49-F238E27FC236}">
                <a16:creationId xmlns:a16="http://schemas.microsoft.com/office/drawing/2014/main" id="{7BCFC6AE-A034-B6A0-39AE-33E851BB1DF1}"/>
              </a:ext>
            </a:extLst>
          </p:cNvPr>
          <p:cNvCxnSpPr>
            <a:cxnSpLocks/>
          </p:cNvCxnSpPr>
          <p:nvPr/>
        </p:nvCxnSpPr>
        <p:spPr>
          <a:xfrm flipH="1">
            <a:off x="2778774" y="4696400"/>
            <a:ext cx="107055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7" name="TextBox 1446">
            <a:extLst>
              <a:ext uri="{FF2B5EF4-FFF2-40B4-BE49-F238E27FC236}">
                <a16:creationId xmlns:a16="http://schemas.microsoft.com/office/drawing/2014/main" id="{62FDFC28-1F9F-93FA-2006-D94BA31CD826}"/>
              </a:ext>
            </a:extLst>
          </p:cNvPr>
          <p:cNvSpPr txBox="1"/>
          <p:nvPr/>
        </p:nvSpPr>
        <p:spPr>
          <a:xfrm>
            <a:off x="2722909" y="4573081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cxnSp>
        <p:nvCxnSpPr>
          <p:cNvPr id="1448" name="직선 화살표 연결선 1447">
            <a:extLst>
              <a:ext uri="{FF2B5EF4-FFF2-40B4-BE49-F238E27FC236}">
                <a16:creationId xmlns:a16="http://schemas.microsoft.com/office/drawing/2014/main" id="{67D8B5E4-7C2D-E975-5AB5-D56BAA9BB272}"/>
              </a:ext>
            </a:extLst>
          </p:cNvPr>
          <p:cNvCxnSpPr>
            <a:cxnSpLocks/>
          </p:cNvCxnSpPr>
          <p:nvPr/>
        </p:nvCxnSpPr>
        <p:spPr>
          <a:xfrm flipH="1">
            <a:off x="1433524" y="2870421"/>
            <a:ext cx="108636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3" name="꺾인 연결선[E] 1452">
            <a:extLst>
              <a:ext uri="{FF2B5EF4-FFF2-40B4-BE49-F238E27FC236}">
                <a16:creationId xmlns:a16="http://schemas.microsoft.com/office/drawing/2014/main" id="{A6195B93-6ECB-F97B-7876-4CEE2B9035B6}"/>
              </a:ext>
            </a:extLst>
          </p:cNvPr>
          <p:cNvCxnSpPr>
            <a:cxnSpLocks/>
          </p:cNvCxnSpPr>
          <p:nvPr/>
        </p:nvCxnSpPr>
        <p:spPr>
          <a:xfrm>
            <a:off x="5404394" y="4573081"/>
            <a:ext cx="928" cy="313034"/>
          </a:xfrm>
          <a:prstGeom prst="bentConnector3">
            <a:avLst>
              <a:gd name="adj1" fmla="val 247336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4" name="TextBox 1453">
            <a:extLst>
              <a:ext uri="{FF2B5EF4-FFF2-40B4-BE49-F238E27FC236}">
                <a16:creationId xmlns:a16="http://schemas.microsoft.com/office/drawing/2014/main" id="{C4C7F635-BB81-452E-A204-0819EDC33A4D}"/>
              </a:ext>
            </a:extLst>
          </p:cNvPr>
          <p:cNvSpPr txBox="1"/>
          <p:nvPr/>
        </p:nvSpPr>
        <p:spPr>
          <a:xfrm>
            <a:off x="5641152" y="4700340"/>
            <a:ext cx="79079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FCM</a:t>
            </a:r>
            <a:r>
              <a:rPr lang="ko-KR" altLang="en-US" sz="600" dirty="0"/>
              <a:t> 데이터 변환</a:t>
            </a:r>
            <a:endParaRPr lang="ko-KR" altLang="en-US" sz="600" baseline="30000" dirty="0"/>
          </a:p>
        </p:txBody>
      </p:sp>
      <p:cxnSp>
        <p:nvCxnSpPr>
          <p:cNvPr id="1458" name="직선 화살표 연결선 1457">
            <a:extLst>
              <a:ext uri="{FF2B5EF4-FFF2-40B4-BE49-F238E27FC236}">
                <a16:creationId xmlns:a16="http://schemas.microsoft.com/office/drawing/2014/main" id="{269437B2-7881-522C-2360-F3FE9DABF3F2}"/>
              </a:ext>
            </a:extLst>
          </p:cNvPr>
          <p:cNvCxnSpPr>
            <a:cxnSpLocks/>
          </p:cNvCxnSpPr>
          <p:nvPr/>
        </p:nvCxnSpPr>
        <p:spPr>
          <a:xfrm>
            <a:off x="6708813" y="5476182"/>
            <a:ext cx="10983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9" name="꺾인 연결선[E] 1458">
            <a:extLst>
              <a:ext uri="{FF2B5EF4-FFF2-40B4-BE49-F238E27FC236}">
                <a16:creationId xmlns:a16="http://schemas.microsoft.com/office/drawing/2014/main" id="{C6AEDE90-E65B-7F41-F261-C7E3A567FC1D}"/>
              </a:ext>
            </a:extLst>
          </p:cNvPr>
          <p:cNvCxnSpPr>
            <a:cxnSpLocks/>
          </p:cNvCxnSpPr>
          <p:nvPr/>
        </p:nvCxnSpPr>
        <p:spPr>
          <a:xfrm>
            <a:off x="8042865" y="5477356"/>
            <a:ext cx="928" cy="313034"/>
          </a:xfrm>
          <a:prstGeom prst="bentConnector3">
            <a:avLst>
              <a:gd name="adj1" fmla="val 247336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6" name="그룹 1475">
            <a:extLst>
              <a:ext uri="{FF2B5EF4-FFF2-40B4-BE49-F238E27FC236}">
                <a16:creationId xmlns:a16="http://schemas.microsoft.com/office/drawing/2014/main" id="{2B5E1704-4BE1-1FE9-7175-9F231149B534}"/>
              </a:ext>
            </a:extLst>
          </p:cNvPr>
          <p:cNvGrpSpPr/>
          <p:nvPr/>
        </p:nvGrpSpPr>
        <p:grpSpPr>
          <a:xfrm>
            <a:off x="7717296" y="5943908"/>
            <a:ext cx="1271961" cy="887225"/>
            <a:chOff x="6098318" y="5925926"/>
            <a:chExt cx="1271961" cy="887225"/>
          </a:xfrm>
        </p:grpSpPr>
        <p:sp>
          <p:nvSpPr>
            <p:cNvPr id="1475" name="직사각형 1474">
              <a:extLst>
                <a:ext uri="{FF2B5EF4-FFF2-40B4-BE49-F238E27FC236}">
                  <a16:creationId xmlns:a16="http://schemas.microsoft.com/office/drawing/2014/main" id="{282DE96A-4B92-870A-0A19-D166C2126FC6}"/>
                </a:ext>
              </a:extLst>
            </p:cNvPr>
            <p:cNvSpPr/>
            <p:nvPr/>
          </p:nvSpPr>
          <p:spPr>
            <a:xfrm>
              <a:off x="6098318" y="5925926"/>
              <a:ext cx="1271961" cy="8872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60" name="직선 화살표 연결선 1459">
              <a:extLst>
                <a:ext uri="{FF2B5EF4-FFF2-40B4-BE49-F238E27FC236}">
                  <a16:creationId xmlns:a16="http://schemas.microsoft.com/office/drawing/2014/main" id="{068AB9F3-F078-C345-92DE-DED5FF213940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292036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3" name="TextBox 1462">
              <a:extLst>
                <a:ext uri="{FF2B5EF4-FFF2-40B4-BE49-F238E27FC236}">
                  <a16:creationId xmlns:a16="http://schemas.microsoft.com/office/drawing/2014/main" id="{F5DE77F0-FB80-5FD5-F883-7917E0D48CC3}"/>
                </a:ext>
              </a:extLst>
            </p:cNvPr>
            <p:cNvSpPr txBox="1"/>
            <p:nvPr/>
          </p:nvSpPr>
          <p:spPr>
            <a:xfrm>
              <a:off x="6610609" y="624412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응답</a:t>
              </a:r>
            </a:p>
          </p:txBody>
        </p:sp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79BDA6D8-EDED-B99D-9B67-FE3535B30A8F}"/>
                </a:ext>
              </a:extLst>
            </p:cNvPr>
            <p:cNvSpPr txBox="1"/>
            <p:nvPr/>
          </p:nvSpPr>
          <p:spPr>
            <a:xfrm>
              <a:off x="6610609" y="6100019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요청</a:t>
              </a:r>
            </a:p>
          </p:txBody>
        </p:sp>
        <p:cxnSp>
          <p:nvCxnSpPr>
            <p:cNvPr id="1466" name="직선 화살표 연결선 1465">
              <a:extLst>
                <a:ext uri="{FF2B5EF4-FFF2-40B4-BE49-F238E27FC236}">
                  <a16:creationId xmlns:a16="http://schemas.microsoft.com/office/drawing/2014/main" id="{EAC01CD5-49D8-3B43-0F8F-D321CF5FBF7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036" y="6142423"/>
              <a:ext cx="373097" cy="20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9" name="직선 화살표 연결선 1468">
              <a:extLst>
                <a:ext uri="{FF2B5EF4-FFF2-40B4-BE49-F238E27FC236}">
                  <a16:creationId xmlns:a16="http://schemas.microsoft.com/office/drawing/2014/main" id="{6BBAD4F1-AA85-D148-43E7-DB16CD2B949A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443585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1" name="TextBox 1470">
              <a:extLst>
                <a:ext uri="{FF2B5EF4-FFF2-40B4-BE49-F238E27FC236}">
                  <a16:creationId xmlns:a16="http://schemas.microsoft.com/office/drawing/2014/main" id="{DE17C919-DCC7-C163-75AF-8E5CE32A7EEC}"/>
                </a:ext>
              </a:extLst>
            </p:cNvPr>
            <p:cNvSpPr txBox="1"/>
            <p:nvPr/>
          </p:nvSpPr>
          <p:spPr>
            <a:xfrm>
              <a:off x="6652712" y="6407198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요청</a:t>
              </a:r>
            </a:p>
          </p:txBody>
        </p:sp>
        <p:cxnSp>
          <p:nvCxnSpPr>
            <p:cNvPr id="1472" name="직선 화살표 연결선 1471">
              <a:extLst>
                <a:ext uri="{FF2B5EF4-FFF2-40B4-BE49-F238E27FC236}">
                  <a16:creationId xmlns:a16="http://schemas.microsoft.com/office/drawing/2014/main" id="{02A050C5-806E-A318-832B-ACF9E28E60C8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606807"/>
              <a:ext cx="3814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4" name="TextBox 1473">
              <a:extLst>
                <a:ext uri="{FF2B5EF4-FFF2-40B4-BE49-F238E27FC236}">
                  <a16:creationId xmlns:a16="http://schemas.microsoft.com/office/drawing/2014/main" id="{2B82E207-BE2C-AB76-A4BD-AC1D7EAB48DB}"/>
                </a:ext>
              </a:extLst>
            </p:cNvPr>
            <p:cNvSpPr txBox="1"/>
            <p:nvPr/>
          </p:nvSpPr>
          <p:spPr>
            <a:xfrm>
              <a:off x="6652712" y="657028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응답</a:t>
              </a:r>
            </a:p>
          </p:txBody>
        </p:sp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D2BB674E-D1D2-10A1-A8EE-2A890853B244}"/>
              </a:ext>
            </a:extLst>
          </p:cNvPr>
          <p:cNvSpPr txBox="1"/>
          <p:nvPr/>
        </p:nvSpPr>
        <p:spPr>
          <a:xfrm>
            <a:off x="2749278" y="2364634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COPINO</a:t>
            </a:r>
            <a:r>
              <a:rPr lang="ko-KR" altLang="en-US" sz="600" dirty="0"/>
              <a:t> </a:t>
            </a:r>
            <a:r>
              <a:rPr lang="en-US" altLang="ko-KR" sz="600" dirty="0"/>
              <a:t>+</a:t>
            </a:r>
          </a:p>
          <a:p>
            <a:r>
              <a:rPr lang="ko-KR" altLang="en-US" sz="600" dirty="0"/>
              <a:t>부가검증정보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29BEC46-8B0B-239A-29C1-30F0155D2442}"/>
              </a:ext>
            </a:extLst>
          </p:cNvPr>
          <p:cNvSpPr txBox="1"/>
          <p:nvPr/>
        </p:nvSpPr>
        <p:spPr>
          <a:xfrm>
            <a:off x="1373546" y="2659205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COPINO</a:t>
            </a:r>
            <a:r>
              <a:rPr lang="ko-KR" altLang="en-US" sz="600" dirty="0"/>
              <a:t> </a:t>
            </a:r>
            <a:r>
              <a:rPr lang="en-US" altLang="ko-KR" sz="600" dirty="0"/>
              <a:t>+</a:t>
            </a:r>
          </a:p>
          <a:p>
            <a:r>
              <a:rPr lang="ko-KR" altLang="en-US" sz="600" dirty="0"/>
              <a:t>부가검증정보</a:t>
            </a: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B8971EF-1FD3-CA89-6DD3-FDCA827F6086}"/>
              </a:ext>
            </a:extLst>
          </p:cNvPr>
          <p:cNvCxnSpPr>
            <a:cxnSpLocks/>
          </p:cNvCxnSpPr>
          <p:nvPr/>
        </p:nvCxnSpPr>
        <p:spPr>
          <a:xfrm flipH="1">
            <a:off x="1421404" y="3340258"/>
            <a:ext cx="107055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headEnd type="arrow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CB2745D9-2408-4500-2C92-D3918FC13CA2}"/>
              </a:ext>
            </a:extLst>
          </p:cNvPr>
          <p:cNvSpPr txBox="1"/>
          <p:nvPr/>
        </p:nvSpPr>
        <p:spPr>
          <a:xfrm>
            <a:off x="1353668" y="3217245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sp>
        <p:nvSpPr>
          <p:cNvPr id="26" name="타원 25">
            <a:extLst>
              <a:ext uri="{FF2B5EF4-FFF2-40B4-BE49-F238E27FC236}">
                <a16:creationId xmlns:a16="http://schemas.microsoft.com/office/drawing/2014/main" id="{B61E02F5-2BB4-5467-67E0-B2515F93700F}"/>
              </a:ext>
            </a:extLst>
          </p:cNvPr>
          <p:cNvSpPr/>
          <p:nvPr/>
        </p:nvSpPr>
        <p:spPr>
          <a:xfrm>
            <a:off x="2673843" y="2016418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8" name="타원 27">
            <a:extLst>
              <a:ext uri="{FF2B5EF4-FFF2-40B4-BE49-F238E27FC236}">
                <a16:creationId xmlns:a16="http://schemas.microsoft.com/office/drawing/2014/main" id="{7FAECD95-32AA-DBFC-015B-27BD3ECAB485}"/>
              </a:ext>
            </a:extLst>
          </p:cNvPr>
          <p:cNvSpPr/>
          <p:nvPr/>
        </p:nvSpPr>
        <p:spPr>
          <a:xfrm>
            <a:off x="3675646" y="2929034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D3845782-77F0-75D1-8673-31C3E185F510}"/>
              </a:ext>
            </a:extLst>
          </p:cNvPr>
          <p:cNvSpPr/>
          <p:nvPr/>
        </p:nvSpPr>
        <p:spPr>
          <a:xfrm>
            <a:off x="4203490" y="3500862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3" name="타원 32">
            <a:extLst>
              <a:ext uri="{FF2B5EF4-FFF2-40B4-BE49-F238E27FC236}">
                <a16:creationId xmlns:a16="http://schemas.microsoft.com/office/drawing/2014/main" id="{7171877F-14F0-9217-8A80-AB64777E9B8C}"/>
              </a:ext>
            </a:extLst>
          </p:cNvPr>
          <p:cNvSpPr/>
          <p:nvPr/>
        </p:nvSpPr>
        <p:spPr>
          <a:xfrm>
            <a:off x="4577366" y="3905567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8C9BF65B-4CC0-8622-E105-6B75745465F0}"/>
              </a:ext>
            </a:extLst>
          </p:cNvPr>
          <p:cNvSpPr/>
          <p:nvPr/>
        </p:nvSpPr>
        <p:spPr>
          <a:xfrm>
            <a:off x="5566576" y="4669354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7" name="말풍선: 사각형 1427">
            <a:extLst>
              <a:ext uri="{FF2B5EF4-FFF2-40B4-BE49-F238E27FC236}">
                <a16:creationId xmlns:a16="http://schemas.microsoft.com/office/drawing/2014/main" id="{48A2FA1E-0D20-A681-78A0-E7FB4431E9EA}"/>
              </a:ext>
            </a:extLst>
          </p:cNvPr>
          <p:cNvSpPr/>
          <p:nvPr/>
        </p:nvSpPr>
        <p:spPr>
          <a:xfrm>
            <a:off x="138964" y="3661553"/>
            <a:ext cx="994841" cy="675010"/>
          </a:xfrm>
          <a:prstGeom prst="wedgeRectCallout">
            <a:avLst>
              <a:gd name="adj1" fmla="val 62099"/>
              <a:gd name="adj2" fmla="val -80695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코피노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검증의 주체는 터미널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TOS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에서 이루어짐 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에러 여부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냉컨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여부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반출입가능 여부 등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1B0161D6-7AF8-B1FE-7088-B035DFF9994A}"/>
              </a:ext>
            </a:extLst>
          </p:cNvPr>
          <p:cNvSpPr txBox="1"/>
          <p:nvPr/>
        </p:nvSpPr>
        <p:spPr>
          <a:xfrm>
            <a:off x="3745006" y="3863090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COPINO</a:t>
            </a:r>
            <a:r>
              <a:rPr lang="ko-KR" altLang="en-US" sz="600" dirty="0"/>
              <a:t> </a:t>
            </a:r>
            <a:r>
              <a:rPr lang="en-US" altLang="ko-KR" sz="600" dirty="0"/>
              <a:t>+</a:t>
            </a:r>
          </a:p>
          <a:p>
            <a:r>
              <a:rPr lang="ko-KR" altLang="en-US" sz="600" dirty="0"/>
              <a:t>부가검증정보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22F39A84-18BF-3F57-9DB2-2716BF3AA9EB}"/>
              </a:ext>
            </a:extLst>
          </p:cNvPr>
          <p:cNvSpPr txBox="1"/>
          <p:nvPr/>
        </p:nvSpPr>
        <p:spPr>
          <a:xfrm>
            <a:off x="6621140" y="5512365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Message Data</a:t>
            </a:r>
          </a:p>
          <a:p>
            <a:r>
              <a:rPr lang="en-US" altLang="ko-KR" sz="600" dirty="0"/>
              <a:t>(COPINO</a:t>
            </a:r>
            <a:r>
              <a:rPr lang="ko-KR" altLang="en-US" sz="600" dirty="0"/>
              <a:t> </a:t>
            </a:r>
            <a:r>
              <a:rPr lang="en-US" altLang="ko-KR" sz="600" dirty="0"/>
              <a:t>+</a:t>
            </a:r>
            <a:r>
              <a:rPr lang="ko-KR" altLang="en-US" sz="600" dirty="0"/>
              <a:t>부가검증정보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47" name="말풍선: 사각형 1427">
            <a:extLst>
              <a:ext uri="{FF2B5EF4-FFF2-40B4-BE49-F238E27FC236}">
                <a16:creationId xmlns:a16="http://schemas.microsoft.com/office/drawing/2014/main" id="{1DEE29CE-3CC1-951E-884E-F42975901251}"/>
              </a:ext>
            </a:extLst>
          </p:cNvPr>
          <p:cNvSpPr/>
          <p:nvPr/>
        </p:nvSpPr>
        <p:spPr>
          <a:xfrm>
            <a:off x="7714911" y="4248896"/>
            <a:ext cx="1360143" cy="933673"/>
          </a:xfrm>
          <a:prstGeom prst="wedgeRectCallout">
            <a:avLst>
              <a:gd name="adj1" fmla="val -36690"/>
              <a:gd name="adj2" fmla="val 71752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36000" bIns="0" rtlCol="0" anchor="ctr"/>
          <a:lstStyle/>
          <a:p>
            <a:pPr algn="ctr"/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신규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수신 알람 푸시 메세지를 받아 화면 전환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터미널로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수신된 검증결과가 에러일 경우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에러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메세지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표시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225663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4E1E3F-C51D-74F6-F955-AE98FD6A156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4599B22-2637-2740-08CE-16A9B7324B4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88969390-E7E4-33C7-1D47-F69E87A985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99889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올컨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테스트베드 구조도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B8033598-6067-D59B-D3B2-CE0319A3878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5AD2A153-6C38-B0D2-AA19-DBDE6FBC22D5}"/>
              </a:ext>
            </a:extLst>
          </p:cNvPr>
          <p:cNvSpPr/>
          <p:nvPr/>
        </p:nvSpPr>
        <p:spPr>
          <a:xfrm>
            <a:off x="185518" y="914092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1.2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 VBS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관련 데이터 흐름도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운송 상태 업데이트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AC132378-00BC-846C-4186-C63A0F1556B7}"/>
              </a:ext>
            </a:extLst>
          </p:cNvPr>
          <p:cNvSpPr/>
          <p:nvPr/>
        </p:nvSpPr>
        <p:spPr>
          <a:xfrm>
            <a:off x="829275" y="1546141"/>
            <a:ext cx="938212" cy="2952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Terminal Agent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6CA5CAD0-6412-3EB7-449E-092EBA783929}"/>
              </a:ext>
            </a:extLst>
          </p:cNvPr>
          <p:cNvSpPr/>
          <p:nvPr/>
        </p:nvSpPr>
        <p:spPr>
          <a:xfrm>
            <a:off x="2157874" y="1546141"/>
            <a:ext cx="938212" cy="295275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블록체인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2AEE4E14-0BFC-72EA-A9A3-358D443A384E}"/>
              </a:ext>
            </a:extLst>
          </p:cNvPr>
          <p:cNvSpPr/>
          <p:nvPr/>
        </p:nvSpPr>
        <p:spPr>
          <a:xfrm>
            <a:off x="3486473" y="1546141"/>
            <a:ext cx="938212" cy="2952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8FABFC2D-B258-D008-C550-503620C05A94}"/>
              </a:ext>
            </a:extLst>
          </p:cNvPr>
          <p:cNvSpPr/>
          <p:nvPr/>
        </p:nvSpPr>
        <p:spPr>
          <a:xfrm>
            <a:off x="4815072" y="1546141"/>
            <a:ext cx="938212" cy="2952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allcone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E3F08F23-80D1-A999-94EA-F09DE435850E}"/>
              </a:ext>
            </a:extLst>
          </p:cNvPr>
          <p:cNvSpPr/>
          <p:nvPr/>
        </p:nvSpPr>
        <p:spPr>
          <a:xfrm>
            <a:off x="6143671" y="1546141"/>
            <a:ext cx="938212" cy="295275"/>
          </a:xfrm>
          <a:prstGeom prst="roundRect">
            <a:avLst/>
          </a:prstGeom>
          <a:solidFill>
            <a:srgbClr val="FFC00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Firebase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3800CFEB-8E74-98C9-10FF-2FFEA4DB52E8}"/>
              </a:ext>
            </a:extLst>
          </p:cNvPr>
          <p:cNvSpPr/>
          <p:nvPr/>
        </p:nvSpPr>
        <p:spPr>
          <a:xfrm>
            <a:off x="7472270" y="1546141"/>
            <a:ext cx="938212" cy="295275"/>
          </a:xfrm>
          <a:prstGeom prst="roundRect">
            <a:avLst/>
          </a:prstGeom>
          <a:solidFill>
            <a:srgbClr val="FFF5DD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올컨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 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앱</a:t>
            </a: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353FB42F-BB32-0031-B32D-C19E8B311C1C}"/>
              </a:ext>
            </a:extLst>
          </p:cNvPr>
          <p:cNvSpPr/>
          <p:nvPr/>
        </p:nvSpPr>
        <p:spPr>
          <a:xfrm>
            <a:off x="268305" y="2556988"/>
            <a:ext cx="427132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975BCE-CA86-F59A-BCEF-2512129D0AB7}"/>
              </a:ext>
            </a:extLst>
          </p:cNvPr>
          <p:cNvSpPr txBox="1"/>
          <p:nvPr/>
        </p:nvSpPr>
        <p:spPr>
          <a:xfrm>
            <a:off x="173982" y="2824424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터미널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303FDAC-8D26-3A83-6B93-028A6F1EBE8C}"/>
              </a:ext>
            </a:extLst>
          </p:cNvPr>
          <p:cNvCxnSpPr>
            <a:cxnSpLocks/>
            <a:stCxn id="4" idx="2"/>
          </p:cNvCxnSpPr>
          <p:nvPr/>
        </p:nvCxnSpPr>
        <p:spPr>
          <a:xfrm>
            <a:off x="1298381" y="1841416"/>
            <a:ext cx="0" cy="394794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0232190E-4955-3589-8522-8345243A89E1}"/>
              </a:ext>
            </a:extLst>
          </p:cNvPr>
          <p:cNvCxnSpPr>
            <a:cxnSpLocks/>
          </p:cNvCxnSpPr>
          <p:nvPr/>
        </p:nvCxnSpPr>
        <p:spPr>
          <a:xfrm>
            <a:off x="2628064" y="1855794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FA1A4DDC-9335-7E83-9440-058CC684F3E2}"/>
              </a:ext>
            </a:extLst>
          </p:cNvPr>
          <p:cNvCxnSpPr>
            <a:cxnSpLocks/>
          </p:cNvCxnSpPr>
          <p:nvPr/>
        </p:nvCxnSpPr>
        <p:spPr>
          <a:xfrm>
            <a:off x="3955579" y="1841415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CCC5CD9B-CF3E-7C88-6362-4350B1B85D5D}"/>
              </a:ext>
            </a:extLst>
          </p:cNvPr>
          <p:cNvCxnSpPr>
            <a:cxnSpLocks/>
          </p:cNvCxnSpPr>
          <p:nvPr/>
        </p:nvCxnSpPr>
        <p:spPr>
          <a:xfrm>
            <a:off x="5283094" y="1841414"/>
            <a:ext cx="0" cy="39865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CB7345A-DD5D-35F4-36AE-27DD1CFF10F3}"/>
              </a:ext>
            </a:extLst>
          </p:cNvPr>
          <p:cNvCxnSpPr>
            <a:cxnSpLocks/>
          </p:cNvCxnSpPr>
          <p:nvPr/>
        </p:nvCxnSpPr>
        <p:spPr>
          <a:xfrm>
            <a:off x="6610609" y="1868445"/>
            <a:ext cx="0" cy="39594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4ABEF4D-48B6-1498-3FCF-C78DD360681C}"/>
              </a:ext>
            </a:extLst>
          </p:cNvPr>
          <p:cNvCxnSpPr>
            <a:cxnSpLocks/>
          </p:cNvCxnSpPr>
          <p:nvPr/>
        </p:nvCxnSpPr>
        <p:spPr>
          <a:xfrm>
            <a:off x="7938124" y="1841414"/>
            <a:ext cx="0" cy="39479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3F0F412-D444-6339-51F5-CD0B7EF5786B}"/>
              </a:ext>
            </a:extLst>
          </p:cNvPr>
          <p:cNvSpPr/>
          <p:nvPr/>
        </p:nvSpPr>
        <p:spPr>
          <a:xfrm>
            <a:off x="1208774" y="2043584"/>
            <a:ext cx="206081" cy="66071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3F1301D9-CB9B-2097-C2EA-4C16C1005702}"/>
              </a:ext>
            </a:extLst>
          </p:cNvPr>
          <p:cNvCxnSpPr>
            <a:cxnSpLocks/>
          </p:cNvCxnSpPr>
          <p:nvPr/>
        </p:nvCxnSpPr>
        <p:spPr>
          <a:xfrm>
            <a:off x="735917" y="2103936"/>
            <a:ext cx="4728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65008955-24E4-3565-153D-AFA9FDF2CCAD}"/>
              </a:ext>
            </a:extLst>
          </p:cNvPr>
          <p:cNvSpPr txBox="1"/>
          <p:nvPr/>
        </p:nvSpPr>
        <p:spPr>
          <a:xfrm>
            <a:off x="13980" y="2050075"/>
            <a:ext cx="8539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7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 TOS</a:t>
            </a:r>
            <a:endParaRPr lang="ko-KR" altLang="en-US" sz="7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A6754E7D-7016-0584-1782-4BB3A3C87EFB}"/>
              </a:ext>
            </a:extLst>
          </p:cNvPr>
          <p:cNvCxnSpPr>
            <a:cxnSpLocks/>
          </p:cNvCxnSpPr>
          <p:nvPr/>
        </p:nvCxnSpPr>
        <p:spPr>
          <a:xfrm>
            <a:off x="1429475" y="2190757"/>
            <a:ext cx="1094465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914F65A3-2CAE-C572-B449-E91BD857CB0E}"/>
              </a:ext>
            </a:extLst>
          </p:cNvPr>
          <p:cNvSpPr txBox="1"/>
          <p:nvPr/>
        </p:nvSpPr>
        <p:spPr>
          <a:xfrm>
            <a:off x="1393224" y="2071834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 이벤트 관련 데이터</a:t>
            </a:r>
          </a:p>
        </p:txBody>
      </p: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1CDBDE50-323C-4B4A-011A-D8F9D7337507}"/>
              </a:ext>
            </a:extLst>
          </p:cNvPr>
          <p:cNvCxnSpPr>
            <a:cxnSpLocks/>
            <a:endCxn id="11" idx="4"/>
          </p:cNvCxnSpPr>
          <p:nvPr/>
        </p:nvCxnSpPr>
        <p:spPr>
          <a:xfrm flipH="1" flipV="1">
            <a:off x="695437" y="2666121"/>
            <a:ext cx="507608" cy="40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99E71CB0-0652-5B18-056D-0878ADE9599C}"/>
              </a:ext>
            </a:extLst>
          </p:cNvPr>
          <p:cNvSpPr txBox="1"/>
          <p:nvPr/>
        </p:nvSpPr>
        <p:spPr>
          <a:xfrm>
            <a:off x="556232" y="2424681"/>
            <a:ext cx="853985" cy="215444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7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운송상태 </a:t>
            </a:r>
            <a:endParaRPr lang="en-US" altLang="ko-KR" sz="7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7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업데이트</a:t>
            </a:r>
            <a:endParaRPr lang="en-US" altLang="ko-KR" sz="7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0EC12D3D-D964-C1ED-97FE-BCE9013D1A75}"/>
              </a:ext>
            </a:extLst>
          </p:cNvPr>
          <p:cNvSpPr/>
          <p:nvPr/>
        </p:nvSpPr>
        <p:spPr>
          <a:xfrm>
            <a:off x="2533349" y="2700053"/>
            <a:ext cx="206081" cy="215970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1DC4F1AA-92B9-EFF6-C166-30D97F961AD3}"/>
              </a:ext>
            </a:extLst>
          </p:cNvPr>
          <p:cNvCxnSpPr>
            <a:cxnSpLocks/>
          </p:cNvCxnSpPr>
          <p:nvPr/>
        </p:nvCxnSpPr>
        <p:spPr>
          <a:xfrm>
            <a:off x="2745407" y="2731777"/>
            <a:ext cx="110391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직사각형 48">
            <a:extLst>
              <a:ext uri="{FF2B5EF4-FFF2-40B4-BE49-F238E27FC236}">
                <a16:creationId xmlns:a16="http://schemas.microsoft.com/office/drawing/2014/main" id="{785C72A0-30D8-3A01-43A1-AB6025702137}"/>
              </a:ext>
            </a:extLst>
          </p:cNvPr>
          <p:cNvSpPr/>
          <p:nvPr/>
        </p:nvSpPr>
        <p:spPr>
          <a:xfrm>
            <a:off x="3857376" y="2700054"/>
            <a:ext cx="206081" cy="211964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CCFCE9C4-AEDE-DE11-53D2-74BEAD9A49F3}"/>
              </a:ext>
            </a:extLst>
          </p:cNvPr>
          <p:cNvSpPr txBox="1"/>
          <p:nvPr/>
        </p:nvSpPr>
        <p:spPr>
          <a:xfrm>
            <a:off x="4038934" y="4859776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 이벤트 관련 데이터</a:t>
            </a:r>
          </a:p>
        </p:txBody>
      </p:sp>
      <p:sp>
        <p:nvSpPr>
          <p:cNvPr id="61" name="원통형 60">
            <a:extLst>
              <a:ext uri="{FF2B5EF4-FFF2-40B4-BE49-F238E27FC236}">
                <a16:creationId xmlns:a16="http://schemas.microsoft.com/office/drawing/2014/main" id="{359DDF2F-9317-7AA4-900B-980CBC741013}"/>
              </a:ext>
            </a:extLst>
          </p:cNvPr>
          <p:cNvSpPr/>
          <p:nvPr/>
        </p:nvSpPr>
        <p:spPr>
          <a:xfrm>
            <a:off x="4626084" y="3250574"/>
            <a:ext cx="462007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F3C9F07E-3F94-A1BB-C273-7E1EAF36404D}"/>
              </a:ext>
            </a:extLst>
          </p:cNvPr>
          <p:cNvSpPr txBox="1"/>
          <p:nvPr/>
        </p:nvSpPr>
        <p:spPr>
          <a:xfrm>
            <a:off x="4544362" y="3503052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63" name="직선 화살표 연결선 62">
            <a:extLst>
              <a:ext uri="{FF2B5EF4-FFF2-40B4-BE49-F238E27FC236}">
                <a16:creationId xmlns:a16="http://schemas.microsoft.com/office/drawing/2014/main" id="{A4AFBBEE-A708-B825-74DE-B4D80CCD417C}"/>
              </a:ext>
            </a:extLst>
          </p:cNvPr>
          <p:cNvCxnSpPr>
            <a:cxnSpLocks/>
            <a:endCxn id="61" idx="2"/>
          </p:cNvCxnSpPr>
          <p:nvPr/>
        </p:nvCxnSpPr>
        <p:spPr>
          <a:xfrm>
            <a:off x="4091134" y="3358637"/>
            <a:ext cx="534950" cy="1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9" name="TextBox 1408">
            <a:extLst>
              <a:ext uri="{FF2B5EF4-FFF2-40B4-BE49-F238E27FC236}">
                <a16:creationId xmlns:a16="http://schemas.microsoft.com/office/drawing/2014/main" id="{3F8A2613-3A68-BB4B-89CE-79B21E1CABD0}"/>
              </a:ext>
            </a:extLst>
          </p:cNvPr>
          <p:cNvSpPr txBox="1"/>
          <p:nvPr/>
        </p:nvSpPr>
        <p:spPr>
          <a:xfrm>
            <a:off x="4040023" y="3161970"/>
            <a:ext cx="628415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운송상태</a:t>
            </a:r>
            <a:endParaRPr lang="en-US" altLang="ko-KR" sz="600" dirty="0"/>
          </a:p>
          <a:p>
            <a:r>
              <a:rPr lang="ko-KR" altLang="en-US" sz="600" dirty="0"/>
              <a:t>업데이트</a:t>
            </a:r>
            <a:endParaRPr lang="ko-KR" altLang="en-US" sz="600" baseline="30000" dirty="0"/>
          </a:p>
        </p:txBody>
      </p:sp>
      <p:cxnSp>
        <p:nvCxnSpPr>
          <p:cNvPr id="1410" name="직선 화살표 연결선 1409">
            <a:extLst>
              <a:ext uri="{FF2B5EF4-FFF2-40B4-BE49-F238E27FC236}">
                <a16:creationId xmlns:a16="http://schemas.microsoft.com/office/drawing/2014/main" id="{92725A4B-CBCA-A388-E5D7-DB1727AE5E6D}"/>
              </a:ext>
            </a:extLst>
          </p:cNvPr>
          <p:cNvCxnSpPr>
            <a:cxnSpLocks/>
          </p:cNvCxnSpPr>
          <p:nvPr/>
        </p:nvCxnSpPr>
        <p:spPr>
          <a:xfrm>
            <a:off x="4063457" y="4787873"/>
            <a:ext cx="1108883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1" name="TextBox 1410">
            <a:extLst>
              <a:ext uri="{FF2B5EF4-FFF2-40B4-BE49-F238E27FC236}">
                <a16:creationId xmlns:a16="http://schemas.microsoft.com/office/drawing/2014/main" id="{4DB96BCB-6979-CB8C-BEC1-A39FB17924B7}"/>
              </a:ext>
            </a:extLst>
          </p:cNvPr>
          <p:cNvSpPr txBox="1"/>
          <p:nvPr/>
        </p:nvSpPr>
        <p:spPr>
          <a:xfrm>
            <a:off x="2726827" y="2609886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 이벤트 관련 데이터</a:t>
            </a:r>
          </a:p>
        </p:txBody>
      </p:sp>
      <p:sp>
        <p:nvSpPr>
          <p:cNvPr id="1412" name="직사각형 1411">
            <a:extLst>
              <a:ext uri="{FF2B5EF4-FFF2-40B4-BE49-F238E27FC236}">
                <a16:creationId xmlns:a16="http://schemas.microsoft.com/office/drawing/2014/main" id="{934EAB9D-8605-30D6-B8DB-CAC7FEE21B93}"/>
              </a:ext>
            </a:extLst>
          </p:cNvPr>
          <p:cNvSpPr/>
          <p:nvPr/>
        </p:nvSpPr>
        <p:spPr>
          <a:xfrm>
            <a:off x="5190546" y="4771217"/>
            <a:ext cx="206081" cy="677990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5" name="직선 화살표 연결선 1414">
            <a:extLst>
              <a:ext uri="{FF2B5EF4-FFF2-40B4-BE49-F238E27FC236}">
                <a16:creationId xmlns:a16="http://schemas.microsoft.com/office/drawing/2014/main" id="{C0D5CF56-01C8-9E9B-66A7-4AEA917E3AD2}"/>
              </a:ext>
            </a:extLst>
          </p:cNvPr>
          <p:cNvCxnSpPr>
            <a:cxnSpLocks/>
          </p:cNvCxnSpPr>
          <p:nvPr/>
        </p:nvCxnSpPr>
        <p:spPr>
          <a:xfrm>
            <a:off x="5404394" y="5251266"/>
            <a:ext cx="10983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6" name="직사각형 1415">
            <a:extLst>
              <a:ext uri="{FF2B5EF4-FFF2-40B4-BE49-F238E27FC236}">
                <a16:creationId xmlns:a16="http://schemas.microsoft.com/office/drawing/2014/main" id="{97C4CF1D-4AC4-A703-782D-A12C12768680}"/>
              </a:ext>
            </a:extLst>
          </p:cNvPr>
          <p:cNvSpPr/>
          <p:nvPr/>
        </p:nvSpPr>
        <p:spPr>
          <a:xfrm>
            <a:off x="6502732" y="5193513"/>
            <a:ext cx="206081" cy="3534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7" name="직사각형 1416">
            <a:extLst>
              <a:ext uri="{FF2B5EF4-FFF2-40B4-BE49-F238E27FC236}">
                <a16:creationId xmlns:a16="http://schemas.microsoft.com/office/drawing/2014/main" id="{AC8CBF51-AFFC-A0C6-8341-7C186A722FA8}"/>
              </a:ext>
            </a:extLst>
          </p:cNvPr>
          <p:cNvSpPr/>
          <p:nvPr/>
        </p:nvSpPr>
        <p:spPr>
          <a:xfrm>
            <a:off x="7840582" y="5420032"/>
            <a:ext cx="206081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20" name="TextBox 1419">
            <a:extLst>
              <a:ext uri="{FF2B5EF4-FFF2-40B4-BE49-F238E27FC236}">
                <a16:creationId xmlns:a16="http://schemas.microsoft.com/office/drawing/2014/main" id="{08432D2F-9B15-3D01-0533-FA6B20C432AB}"/>
              </a:ext>
            </a:extLst>
          </p:cNvPr>
          <p:cNvSpPr txBox="1"/>
          <p:nvPr/>
        </p:nvSpPr>
        <p:spPr>
          <a:xfrm>
            <a:off x="6672641" y="5510258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FCM Message Data</a:t>
            </a:r>
          </a:p>
          <a:p>
            <a:r>
              <a:rPr lang="en-US" altLang="ko-KR" sz="600" dirty="0"/>
              <a:t>(</a:t>
            </a:r>
            <a:r>
              <a:rPr lang="ko-KR" altLang="en-US" sz="600" dirty="0"/>
              <a:t>운송 이벤트 관련 데이터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421" name="TextBox 1420">
            <a:extLst>
              <a:ext uri="{FF2B5EF4-FFF2-40B4-BE49-F238E27FC236}">
                <a16:creationId xmlns:a16="http://schemas.microsoft.com/office/drawing/2014/main" id="{FD9B29E4-E416-3FC4-118B-63E957645048}"/>
              </a:ext>
            </a:extLst>
          </p:cNvPr>
          <p:cNvSpPr txBox="1"/>
          <p:nvPr/>
        </p:nvSpPr>
        <p:spPr>
          <a:xfrm>
            <a:off x="8263833" y="5541540"/>
            <a:ext cx="74402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solidFill>
                  <a:srgbClr val="C00000"/>
                </a:solidFill>
              </a:rPr>
              <a:t>앱 렌더링</a:t>
            </a:r>
            <a:endParaRPr lang="en-US" altLang="ko-KR" sz="600" dirty="0">
              <a:solidFill>
                <a:srgbClr val="C00000"/>
              </a:solidFill>
            </a:endParaRPr>
          </a:p>
          <a:p>
            <a:r>
              <a:rPr lang="en-US" altLang="ko-KR" sz="600" dirty="0">
                <a:solidFill>
                  <a:srgbClr val="C00000"/>
                </a:solidFill>
              </a:rPr>
              <a:t>(</a:t>
            </a:r>
            <a:r>
              <a:rPr lang="ko-KR" altLang="en-US" sz="600" dirty="0">
                <a:solidFill>
                  <a:srgbClr val="C00000"/>
                </a:solidFill>
              </a:rPr>
              <a:t>상태변화</a:t>
            </a:r>
            <a:r>
              <a:rPr lang="en-US" altLang="ko-KR" sz="600" dirty="0">
                <a:solidFill>
                  <a:srgbClr val="C00000"/>
                </a:solidFill>
              </a:rPr>
              <a:t>, </a:t>
            </a:r>
            <a:r>
              <a:rPr lang="ko-KR" altLang="en-US" sz="600" dirty="0">
                <a:solidFill>
                  <a:srgbClr val="C00000"/>
                </a:solidFill>
              </a:rPr>
              <a:t>화면 전환</a:t>
            </a:r>
            <a:r>
              <a:rPr lang="en-US" altLang="ko-KR" sz="600" dirty="0">
                <a:solidFill>
                  <a:srgbClr val="C00000"/>
                </a:solidFill>
              </a:rPr>
              <a:t>)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1424" name="직사각형 1423">
            <a:extLst>
              <a:ext uri="{FF2B5EF4-FFF2-40B4-BE49-F238E27FC236}">
                <a16:creationId xmlns:a16="http://schemas.microsoft.com/office/drawing/2014/main" id="{A61F100B-1495-0C76-8BB0-DCB9606E9A89}"/>
              </a:ext>
            </a:extLst>
          </p:cNvPr>
          <p:cNvSpPr/>
          <p:nvPr/>
        </p:nvSpPr>
        <p:spPr>
          <a:xfrm>
            <a:off x="10048" y="5617958"/>
            <a:ext cx="4268366" cy="1181694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 이벤트에 맞는 인터페이스별 데이터 전송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게이트 진입시간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작업위치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블록진입시간 등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 상태 업데이트를 위한 체인코드 호출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필수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값 체크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이전 운송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상태 및 분기조건 확인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데이터 변환 작업 수행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bctransDB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해당 운송 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PinNo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가지는 레코드의 운송 상태를 업데이트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현재 운송 상태가 작업완료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JobDone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작업취소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CancelInOut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게이트아웃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en-US" altLang="ko-KR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GateOut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일 경우에만 블록체인으로 운송이력을 조회한 후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운송이력 저장을 수행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해당 차량의 운송로그를 저장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FCM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인터페이스에 맞게 데이터형 변환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7383BDF-69DA-250E-DEAD-76D3FAB661D0}"/>
              </a:ext>
            </a:extLst>
          </p:cNvPr>
          <p:cNvSpPr txBox="1"/>
          <p:nvPr/>
        </p:nvSpPr>
        <p:spPr>
          <a:xfrm>
            <a:off x="1364568" y="2248164"/>
            <a:ext cx="1203452" cy="184666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solidFill>
                  <a:schemeClr val="tx1"/>
                </a:solidFill>
              </a:rPr>
              <a:t>Method. </a:t>
            </a:r>
          </a:p>
          <a:p>
            <a:r>
              <a:rPr lang="en-US" altLang="ko-KR" sz="600" dirty="0" err="1">
                <a:solidFill>
                  <a:schemeClr val="tx1"/>
                </a:solidFill>
              </a:rPr>
              <a:t>gateIn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en-US" altLang="ko-KR" sz="600" dirty="0" err="1">
                <a:solidFill>
                  <a:schemeClr val="tx1"/>
                </a:solidFill>
              </a:rPr>
              <a:t>EnterBlock</a:t>
            </a:r>
            <a:r>
              <a:rPr lang="en-US" altLang="ko-KR" sz="600" dirty="0">
                <a:solidFill>
                  <a:schemeClr val="tx1"/>
                </a:solidFill>
              </a:rPr>
              <a:t>, </a:t>
            </a:r>
            <a:r>
              <a:rPr lang="en-US" altLang="ko-KR" sz="600" dirty="0" err="1">
                <a:solidFill>
                  <a:schemeClr val="tx1"/>
                </a:solidFill>
              </a:rPr>
              <a:t>JobDone</a:t>
            </a:r>
            <a:r>
              <a:rPr lang="en-US" altLang="ko-KR" sz="600" dirty="0">
                <a:solidFill>
                  <a:schemeClr val="tx1"/>
                </a:solidFill>
              </a:rPr>
              <a:t>…</a:t>
            </a:r>
            <a:endParaRPr lang="ko-KR" altLang="en-US" sz="600" dirty="0">
              <a:solidFill>
                <a:schemeClr val="tx1"/>
              </a:solidFill>
            </a:endParaRPr>
          </a:p>
        </p:txBody>
      </p:sp>
      <p:cxnSp>
        <p:nvCxnSpPr>
          <p:cNvPr id="57" name="꺾인 연결선[E] 56">
            <a:extLst>
              <a:ext uri="{FF2B5EF4-FFF2-40B4-BE49-F238E27FC236}">
                <a16:creationId xmlns:a16="http://schemas.microsoft.com/office/drawing/2014/main" id="{6EB6FD3A-8CF9-A241-CF8A-668F20D1DD6A}"/>
              </a:ext>
            </a:extLst>
          </p:cNvPr>
          <p:cNvCxnSpPr>
            <a:cxnSpLocks/>
          </p:cNvCxnSpPr>
          <p:nvPr/>
        </p:nvCxnSpPr>
        <p:spPr>
          <a:xfrm>
            <a:off x="4069025" y="2805952"/>
            <a:ext cx="928" cy="313034"/>
          </a:xfrm>
          <a:prstGeom prst="bentConnector3">
            <a:avLst>
              <a:gd name="adj1" fmla="val 247336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08" name="TextBox 1407">
            <a:extLst>
              <a:ext uri="{FF2B5EF4-FFF2-40B4-BE49-F238E27FC236}">
                <a16:creationId xmlns:a16="http://schemas.microsoft.com/office/drawing/2014/main" id="{EBC82007-C46F-FAEB-6E8E-0A52F8454185}"/>
              </a:ext>
            </a:extLst>
          </p:cNvPr>
          <p:cNvSpPr txBox="1"/>
          <p:nvPr/>
        </p:nvSpPr>
        <p:spPr>
          <a:xfrm>
            <a:off x="4278414" y="2949086"/>
            <a:ext cx="64932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데이터 변환</a:t>
            </a:r>
            <a:endParaRPr lang="ko-KR" altLang="en-US" sz="600" baseline="30000" dirty="0"/>
          </a:p>
        </p:txBody>
      </p:sp>
      <p:sp>
        <p:nvSpPr>
          <p:cNvPr id="1427" name="직사각형 1426">
            <a:extLst>
              <a:ext uri="{FF2B5EF4-FFF2-40B4-BE49-F238E27FC236}">
                <a16:creationId xmlns:a16="http://schemas.microsoft.com/office/drawing/2014/main" id="{FB494095-BA29-5F3C-C106-D0FB3CA1765A}"/>
              </a:ext>
            </a:extLst>
          </p:cNvPr>
          <p:cNvSpPr/>
          <p:nvPr/>
        </p:nvSpPr>
        <p:spPr>
          <a:xfrm>
            <a:off x="2523940" y="2150103"/>
            <a:ext cx="206081" cy="43947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32" name="꺾인 연결선[E] 1431">
            <a:extLst>
              <a:ext uri="{FF2B5EF4-FFF2-40B4-BE49-F238E27FC236}">
                <a16:creationId xmlns:a16="http://schemas.microsoft.com/office/drawing/2014/main" id="{DEFF3388-87A9-8040-1B72-773C2B024BE0}"/>
              </a:ext>
            </a:extLst>
          </p:cNvPr>
          <p:cNvCxnSpPr>
            <a:cxnSpLocks/>
          </p:cNvCxnSpPr>
          <p:nvPr/>
        </p:nvCxnSpPr>
        <p:spPr>
          <a:xfrm>
            <a:off x="2729442" y="2193375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4" name="TextBox 1443">
            <a:extLst>
              <a:ext uri="{FF2B5EF4-FFF2-40B4-BE49-F238E27FC236}">
                <a16:creationId xmlns:a16="http://schemas.microsoft.com/office/drawing/2014/main" id="{C8FDD0FF-C19A-3BB9-BC69-A40B7E312967}"/>
              </a:ext>
            </a:extLst>
          </p:cNvPr>
          <p:cNvSpPr txBox="1"/>
          <p:nvPr/>
        </p:nvSpPr>
        <p:spPr>
          <a:xfrm>
            <a:off x="2410079" y="2082494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체인코드 호출</a:t>
            </a:r>
            <a:endParaRPr lang="ko-KR" altLang="en-US" sz="600" baseline="30000" dirty="0"/>
          </a:p>
        </p:txBody>
      </p:sp>
      <p:cxnSp>
        <p:nvCxnSpPr>
          <p:cNvPr id="1445" name="직선 화살표 연결선 1444">
            <a:extLst>
              <a:ext uri="{FF2B5EF4-FFF2-40B4-BE49-F238E27FC236}">
                <a16:creationId xmlns:a16="http://schemas.microsoft.com/office/drawing/2014/main" id="{6F645F87-55B9-DEB6-F29A-C19F3F5DFB48}"/>
              </a:ext>
            </a:extLst>
          </p:cNvPr>
          <p:cNvCxnSpPr>
            <a:cxnSpLocks/>
          </p:cNvCxnSpPr>
          <p:nvPr/>
        </p:nvCxnSpPr>
        <p:spPr>
          <a:xfrm flipH="1">
            <a:off x="2778774" y="4807914"/>
            <a:ext cx="107055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7" name="TextBox 1446">
            <a:extLst>
              <a:ext uri="{FF2B5EF4-FFF2-40B4-BE49-F238E27FC236}">
                <a16:creationId xmlns:a16="http://schemas.microsoft.com/office/drawing/2014/main" id="{8C36ADFA-48B1-922B-C99B-5549C64CF5FA}"/>
              </a:ext>
            </a:extLst>
          </p:cNvPr>
          <p:cNvSpPr txBox="1"/>
          <p:nvPr/>
        </p:nvSpPr>
        <p:spPr>
          <a:xfrm>
            <a:off x="2722909" y="4684595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cxnSp>
        <p:nvCxnSpPr>
          <p:cNvPr id="1453" name="꺾인 연결선[E] 1452">
            <a:extLst>
              <a:ext uri="{FF2B5EF4-FFF2-40B4-BE49-F238E27FC236}">
                <a16:creationId xmlns:a16="http://schemas.microsoft.com/office/drawing/2014/main" id="{6B4DD60F-A667-7DD7-B5AB-C521F7F2C39D}"/>
              </a:ext>
            </a:extLst>
          </p:cNvPr>
          <p:cNvCxnSpPr>
            <a:cxnSpLocks/>
          </p:cNvCxnSpPr>
          <p:nvPr/>
        </p:nvCxnSpPr>
        <p:spPr>
          <a:xfrm>
            <a:off x="5404394" y="4823983"/>
            <a:ext cx="928" cy="313034"/>
          </a:xfrm>
          <a:prstGeom prst="bentConnector3">
            <a:avLst>
              <a:gd name="adj1" fmla="val 247336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4" name="TextBox 1453">
            <a:extLst>
              <a:ext uri="{FF2B5EF4-FFF2-40B4-BE49-F238E27FC236}">
                <a16:creationId xmlns:a16="http://schemas.microsoft.com/office/drawing/2014/main" id="{14A7BD6B-DB88-82EC-C7D6-06D66CF82AF5}"/>
              </a:ext>
            </a:extLst>
          </p:cNvPr>
          <p:cNvSpPr txBox="1"/>
          <p:nvPr/>
        </p:nvSpPr>
        <p:spPr>
          <a:xfrm>
            <a:off x="5586890" y="4944957"/>
            <a:ext cx="79079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FCM</a:t>
            </a:r>
            <a:r>
              <a:rPr lang="ko-KR" altLang="en-US" sz="600" dirty="0"/>
              <a:t> 데이터 변환</a:t>
            </a:r>
            <a:r>
              <a:rPr lang="en-US" altLang="ko-KR" sz="600" dirty="0"/>
              <a:t> </a:t>
            </a:r>
            <a:endParaRPr lang="ko-KR" altLang="en-US" sz="600" baseline="30000" dirty="0"/>
          </a:p>
        </p:txBody>
      </p:sp>
      <p:cxnSp>
        <p:nvCxnSpPr>
          <p:cNvPr id="1458" name="직선 화살표 연결선 1457">
            <a:extLst>
              <a:ext uri="{FF2B5EF4-FFF2-40B4-BE49-F238E27FC236}">
                <a16:creationId xmlns:a16="http://schemas.microsoft.com/office/drawing/2014/main" id="{D797DE57-7FC6-F9AA-3E37-9C9FEC37C9FD}"/>
              </a:ext>
            </a:extLst>
          </p:cNvPr>
          <p:cNvCxnSpPr>
            <a:cxnSpLocks/>
          </p:cNvCxnSpPr>
          <p:nvPr/>
        </p:nvCxnSpPr>
        <p:spPr>
          <a:xfrm>
            <a:off x="6708813" y="5476182"/>
            <a:ext cx="10983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9" name="꺾인 연결선[E] 1458">
            <a:extLst>
              <a:ext uri="{FF2B5EF4-FFF2-40B4-BE49-F238E27FC236}">
                <a16:creationId xmlns:a16="http://schemas.microsoft.com/office/drawing/2014/main" id="{CBB9416B-042A-5E2A-B563-42ACA14CAC47}"/>
              </a:ext>
            </a:extLst>
          </p:cNvPr>
          <p:cNvCxnSpPr>
            <a:cxnSpLocks/>
          </p:cNvCxnSpPr>
          <p:nvPr/>
        </p:nvCxnSpPr>
        <p:spPr>
          <a:xfrm>
            <a:off x="8042865" y="5477356"/>
            <a:ext cx="928" cy="313034"/>
          </a:xfrm>
          <a:prstGeom prst="bentConnector3">
            <a:avLst>
              <a:gd name="adj1" fmla="val 247336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6" name="그룹 1475">
            <a:extLst>
              <a:ext uri="{FF2B5EF4-FFF2-40B4-BE49-F238E27FC236}">
                <a16:creationId xmlns:a16="http://schemas.microsoft.com/office/drawing/2014/main" id="{B5187CB4-3F23-5D9D-2B73-49EDA28F3FC9}"/>
              </a:ext>
            </a:extLst>
          </p:cNvPr>
          <p:cNvGrpSpPr/>
          <p:nvPr/>
        </p:nvGrpSpPr>
        <p:grpSpPr>
          <a:xfrm>
            <a:off x="7717296" y="5943908"/>
            <a:ext cx="1271961" cy="887225"/>
            <a:chOff x="6098318" y="5925926"/>
            <a:chExt cx="1271961" cy="887225"/>
          </a:xfrm>
        </p:grpSpPr>
        <p:sp>
          <p:nvSpPr>
            <p:cNvPr id="1475" name="직사각형 1474">
              <a:extLst>
                <a:ext uri="{FF2B5EF4-FFF2-40B4-BE49-F238E27FC236}">
                  <a16:creationId xmlns:a16="http://schemas.microsoft.com/office/drawing/2014/main" id="{E9D20CD6-2B39-C1FB-AF7B-E202FD2CF861}"/>
                </a:ext>
              </a:extLst>
            </p:cNvPr>
            <p:cNvSpPr/>
            <p:nvPr/>
          </p:nvSpPr>
          <p:spPr>
            <a:xfrm>
              <a:off x="6098318" y="5925926"/>
              <a:ext cx="1271961" cy="8872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60" name="직선 화살표 연결선 1459">
              <a:extLst>
                <a:ext uri="{FF2B5EF4-FFF2-40B4-BE49-F238E27FC236}">
                  <a16:creationId xmlns:a16="http://schemas.microsoft.com/office/drawing/2014/main" id="{484B827F-7B23-D1D8-43A4-D9CF008CB361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292036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3" name="TextBox 1462">
              <a:extLst>
                <a:ext uri="{FF2B5EF4-FFF2-40B4-BE49-F238E27FC236}">
                  <a16:creationId xmlns:a16="http://schemas.microsoft.com/office/drawing/2014/main" id="{2C2B6AC4-1925-48F5-9198-C8747AA0C1BF}"/>
                </a:ext>
              </a:extLst>
            </p:cNvPr>
            <p:cNvSpPr txBox="1"/>
            <p:nvPr/>
          </p:nvSpPr>
          <p:spPr>
            <a:xfrm>
              <a:off x="6610609" y="624412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응답</a:t>
              </a:r>
            </a:p>
          </p:txBody>
        </p:sp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46D85468-3C90-C2C0-A673-83D16749C4AC}"/>
                </a:ext>
              </a:extLst>
            </p:cNvPr>
            <p:cNvSpPr txBox="1"/>
            <p:nvPr/>
          </p:nvSpPr>
          <p:spPr>
            <a:xfrm>
              <a:off x="6610609" y="6100019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요청</a:t>
              </a:r>
            </a:p>
          </p:txBody>
        </p:sp>
        <p:cxnSp>
          <p:nvCxnSpPr>
            <p:cNvPr id="1466" name="직선 화살표 연결선 1465">
              <a:extLst>
                <a:ext uri="{FF2B5EF4-FFF2-40B4-BE49-F238E27FC236}">
                  <a16:creationId xmlns:a16="http://schemas.microsoft.com/office/drawing/2014/main" id="{6368461E-EBC8-B5C5-9C0E-9C422BC69E81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036" y="6142423"/>
              <a:ext cx="373097" cy="20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9" name="직선 화살표 연결선 1468">
              <a:extLst>
                <a:ext uri="{FF2B5EF4-FFF2-40B4-BE49-F238E27FC236}">
                  <a16:creationId xmlns:a16="http://schemas.microsoft.com/office/drawing/2014/main" id="{45AF35A1-CBC5-40A2-7A08-D76B7C4BA058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443585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1" name="TextBox 1470">
              <a:extLst>
                <a:ext uri="{FF2B5EF4-FFF2-40B4-BE49-F238E27FC236}">
                  <a16:creationId xmlns:a16="http://schemas.microsoft.com/office/drawing/2014/main" id="{94694FBA-2D9E-B0F0-646D-81CF91829777}"/>
                </a:ext>
              </a:extLst>
            </p:cNvPr>
            <p:cNvSpPr txBox="1"/>
            <p:nvPr/>
          </p:nvSpPr>
          <p:spPr>
            <a:xfrm>
              <a:off x="6652712" y="6407198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요청</a:t>
              </a:r>
            </a:p>
          </p:txBody>
        </p:sp>
        <p:cxnSp>
          <p:nvCxnSpPr>
            <p:cNvPr id="1472" name="직선 화살표 연결선 1471">
              <a:extLst>
                <a:ext uri="{FF2B5EF4-FFF2-40B4-BE49-F238E27FC236}">
                  <a16:creationId xmlns:a16="http://schemas.microsoft.com/office/drawing/2014/main" id="{CC673948-0051-0E6C-CEF5-53C69D868E90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606807"/>
              <a:ext cx="3814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4" name="TextBox 1473">
              <a:extLst>
                <a:ext uri="{FF2B5EF4-FFF2-40B4-BE49-F238E27FC236}">
                  <a16:creationId xmlns:a16="http://schemas.microsoft.com/office/drawing/2014/main" id="{C044E7A5-DF07-937C-C7EF-C5CC5A2837EC}"/>
                </a:ext>
              </a:extLst>
            </p:cNvPr>
            <p:cNvSpPr txBox="1"/>
            <p:nvPr/>
          </p:nvSpPr>
          <p:spPr>
            <a:xfrm>
              <a:off x="6652712" y="657028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응답</a:t>
              </a:r>
            </a:p>
          </p:txBody>
        </p:sp>
      </p:grp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5913EF98-B447-B609-E64D-62CD972B9A76}"/>
              </a:ext>
            </a:extLst>
          </p:cNvPr>
          <p:cNvCxnSpPr>
            <a:cxnSpLocks/>
          </p:cNvCxnSpPr>
          <p:nvPr/>
        </p:nvCxnSpPr>
        <p:spPr>
          <a:xfrm flipH="1">
            <a:off x="1429475" y="2517502"/>
            <a:ext cx="107055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31A684B8-121E-1A25-9F02-B20E159EA7F9}"/>
              </a:ext>
            </a:extLst>
          </p:cNvPr>
          <p:cNvSpPr txBox="1"/>
          <p:nvPr/>
        </p:nvSpPr>
        <p:spPr>
          <a:xfrm>
            <a:off x="1358426" y="2548633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Response. [Ok, Error]</a:t>
            </a:r>
            <a:endParaRPr lang="ko-KR" altLang="en-US" sz="600" dirty="0"/>
          </a:p>
        </p:txBody>
      </p:sp>
      <p:sp>
        <p:nvSpPr>
          <p:cNvPr id="18" name="원통형 60">
            <a:extLst>
              <a:ext uri="{FF2B5EF4-FFF2-40B4-BE49-F238E27FC236}">
                <a16:creationId xmlns:a16="http://schemas.microsoft.com/office/drawing/2014/main" id="{9C27A13D-D3B8-E953-0A7C-DBE9370F8761}"/>
              </a:ext>
            </a:extLst>
          </p:cNvPr>
          <p:cNvSpPr/>
          <p:nvPr/>
        </p:nvSpPr>
        <p:spPr>
          <a:xfrm>
            <a:off x="4643648" y="4332815"/>
            <a:ext cx="462007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4C9ADAE0-CFF9-12D2-381A-CB477556D048}"/>
              </a:ext>
            </a:extLst>
          </p:cNvPr>
          <p:cNvSpPr txBox="1"/>
          <p:nvPr/>
        </p:nvSpPr>
        <p:spPr>
          <a:xfrm>
            <a:off x="4561926" y="4585293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6" name="직선 화살표 연결선 25">
            <a:extLst>
              <a:ext uri="{FF2B5EF4-FFF2-40B4-BE49-F238E27FC236}">
                <a16:creationId xmlns:a16="http://schemas.microsoft.com/office/drawing/2014/main" id="{55331819-11B5-FC79-D019-291277C80FB0}"/>
              </a:ext>
            </a:extLst>
          </p:cNvPr>
          <p:cNvCxnSpPr>
            <a:cxnSpLocks/>
            <a:endCxn id="18" idx="2"/>
          </p:cNvCxnSpPr>
          <p:nvPr/>
        </p:nvCxnSpPr>
        <p:spPr>
          <a:xfrm>
            <a:off x="4108698" y="4440878"/>
            <a:ext cx="534950" cy="1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99CAA99C-280F-1A84-BE36-BFA27EB1544C}"/>
              </a:ext>
            </a:extLst>
          </p:cNvPr>
          <p:cNvSpPr txBox="1"/>
          <p:nvPr/>
        </p:nvSpPr>
        <p:spPr>
          <a:xfrm>
            <a:off x="4057587" y="4316695"/>
            <a:ext cx="62841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운송로그 저장</a:t>
            </a:r>
            <a:r>
              <a:rPr lang="en-US" altLang="ko-KR" sz="600" baseline="30000" dirty="0"/>
              <a:t> </a:t>
            </a:r>
            <a:endParaRPr lang="ko-KR" altLang="en-US" sz="600" baseline="30000" dirty="0"/>
          </a:p>
        </p:txBody>
      </p:sp>
      <p:sp>
        <p:nvSpPr>
          <p:cNvPr id="36" name="원통형 60">
            <a:extLst>
              <a:ext uri="{FF2B5EF4-FFF2-40B4-BE49-F238E27FC236}">
                <a16:creationId xmlns:a16="http://schemas.microsoft.com/office/drawing/2014/main" id="{EB92D925-5B35-5A3C-C6AE-22FEE3B21014}"/>
              </a:ext>
            </a:extLst>
          </p:cNvPr>
          <p:cNvSpPr/>
          <p:nvPr/>
        </p:nvSpPr>
        <p:spPr>
          <a:xfrm>
            <a:off x="4632912" y="3869202"/>
            <a:ext cx="462007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5E52E793-B000-01D6-EC70-2857C93BB6BB}"/>
              </a:ext>
            </a:extLst>
          </p:cNvPr>
          <p:cNvSpPr txBox="1"/>
          <p:nvPr/>
        </p:nvSpPr>
        <p:spPr>
          <a:xfrm>
            <a:off x="4551190" y="4121680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9" name="직선 화살표 연결선 38">
            <a:extLst>
              <a:ext uri="{FF2B5EF4-FFF2-40B4-BE49-F238E27FC236}">
                <a16:creationId xmlns:a16="http://schemas.microsoft.com/office/drawing/2014/main" id="{4286F6BA-7443-F607-FC21-70636735F8B6}"/>
              </a:ext>
            </a:extLst>
          </p:cNvPr>
          <p:cNvCxnSpPr>
            <a:cxnSpLocks/>
            <a:endCxn id="36" idx="2"/>
          </p:cNvCxnSpPr>
          <p:nvPr/>
        </p:nvCxnSpPr>
        <p:spPr>
          <a:xfrm>
            <a:off x="4097962" y="3977265"/>
            <a:ext cx="534950" cy="107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TextBox 41">
            <a:extLst>
              <a:ext uri="{FF2B5EF4-FFF2-40B4-BE49-F238E27FC236}">
                <a16:creationId xmlns:a16="http://schemas.microsoft.com/office/drawing/2014/main" id="{6CEA579E-69FF-51CF-6A81-E8629AC98AA9}"/>
              </a:ext>
            </a:extLst>
          </p:cNvPr>
          <p:cNvSpPr txBox="1"/>
          <p:nvPr/>
        </p:nvSpPr>
        <p:spPr>
          <a:xfrm>
            <a:off x="4046662" y="3824527"/>
            <a:ext cx="628415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운송이력 저장</a:t>
            </a:r>
            <a:endParaRPr lang="ko-KR" altLang="en-US" sz="600" baseline="30000" dirty="0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071F7048-9AB3-5BE9-8315-04848246E8A5}"/>
              </a:ext>
            </a:extLst>
          </p:cNvPr>
          <p:cNvSpPr txBox="1"/>
          <p:nvPr/>
        </p:nvSpPr>
        <p:spPr>
          <a:xfrm>
            <a:off x="1901042" y="3358373"/>
            <a:ext cx="1639141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solidFill>
                  <a:srgbClr val="C00000"/>
                </a:solidFill>
              </a:rPr>
              <a:t>[</a:t>
            </a:r>
            <a:r>
              <a:rPr lang="ko-KR" altLang="en-US" sz="600" dirty="0">
                <a:solidFill>
                  <a:srgbClr val="C00000"/>
                </a:solidFill>
              </a:rPr>
              <a:t> </a:t>
            </a:r>
            <a:r>
              <a:rPr lang="en-US" altLang="ko-KR" sz="600" dirty="0">
                <a:solidFill>
                  <a:srgbClr val="C00000"/>
                </a:solidFill>
              </a:rPr>
              <a:t>Method. </a:t>
            </a:r>
            <a:r>
              <a:rPr lang="en-US" altLang="ko-KR" sz="600" dirty="0" err="1">
                <a:solidFill>
                  <a:srgbClr val="C00000"/>
                </a:solidFill>
              </a:rPr>
              <a:t>JobDone</a:t>
            </a:r>
            <a:r>
              <a:rPr lang="en-US" altLang="ko-KR" sz="600" dirty="0">
                <a:solidFill>
                  <a:srgbClr val="C00000"/>
                </a:solidFill>
              </a:rPr>
              <a:t>, </a:t>
            </a:r>
            <a:r>
              <a:rPr lang="en-US" altLang="ko-KR" sz="600" dirty="0" err="1">
                <a:solidFill>
                  <a:srgbClr val="C00000"/>
                </a:solidFill>
              </a:rPr>
              <a:t>CancelInOut</a:t>
            </a:r>
            <a:r>
              <a:rPr lang="en-US" altLang="ko-KR" sz="600" dirty="0">
                <a:solidFill>
                  <a:srgbClr val="C00000"/>
                </a:solidFill>
              </a:rPr>
              <a:t>, </a:t>
            </a:r>
            <a:r>
              <a:rPr lang="en-US" altLang="ko-KR" sz="600" dirty="0" err="1">
                <a:solidFill>
                  <a:srgbClr val="C00000"/>
                </a:solidFill>
              </a:rPr>
              <a:t>GateOut</a:t>
            </a:r>
            <a:r>
              <a:rPr lang="en-US" altLang="ko-KR" sz="600" dirty="0">
                <a:solidFill>
                  <a:srgbClr val="C00000"/>
                </a:solidFill>
              </a:rPr>
              <a:t> ]</a:t>
            </a:r>
          </a:p>
        </p:txBody>
      </p:sp>
      <p:cxnSp>
        <p:nvCxnSpPr>
          <p:cNvPr id="45" name="직선 화살표 연결선 44">
            <a:extLst>
              <a:ext uri="{FF2B5EF4-FFF2-40B4-BE49-F238E27FC236}">
                <a16:creationId xmlns:a16="http://schemas.microsoft.com/office/drawing/2014/main" id="{8B25772F-32CC-E27A-F7D1-EE4199AEE0EA}"/>
              </a:ext>
            </a:extLst>
          </p:cNvPr>
          <p:cNvCxnSpPr>
            <a:cxnSpLocks/>
          </p:cNvCxnSpPr>
          <p:nvPr/>
        </p:nvCxnSpPr>
        <p:spPr>
          <a:xfrm flipH="1">
            <a:off x="2832258" y="3640920"/>
            <a:ext cx="101706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46">
            <a:extLst>
              <a:ext uri="{FF2B5EF4-FFF2-40B4-BE49-F238E27FC236}">
                <a16:creationId xmlns:a16="http://schemas.microsoft.com/office/drawing/2014/main" id="{54650CEF-C4C9-B525-923D-D7931FCCC41F}"/>
              </a:ext>
            </a:extLst>
          </p:cNvPr>
          <p:cNvSpPr txBox="1"/>
          <p:nvPr/>
        </p:nvSpPr>
        <p:spPr>
          <a:xfrm>
            <a:off x="2742391" y="3535989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운송이력 조회</a:t>
            </a:r>
            <a:endParaRPr lang="ko-KR" altLang="en-US" sz="600" baseline="30000" dirty="0"/>
          </a:p>
        </p:txBody>
      </p: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120E3B87-6D6F-29EF-9FE4-34512CCDA7AE}"/>
              </a:ext>
            </a:extLst>
          </p:cNvPr>
          <p:cNvCxnSpPr>
            <a:cxnSpLocks/>
          </p:cNvCxnSpPr>
          <p:nvPr/>
        </p:nvCxnSpPr>
        <p:spPr>
          <a:xfrm>
            <a:off x="2832258" y="3843779"/>
            <a:ext cx="101706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7AC126F2-C8C2-2F3F-AA21-F112423BCE7F}"/>
              </a:ext>
            </a:extLst>
          </p:cNvPr>
          <p:cNvSpPr txBox="1"/>
          <p:nvPr/>
        </p:nvSpPr>
        <p:spPr>
          <a:xfrm>
            <a:off x="2738470" y="3740875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운송이력 전송</a:t>
            </a: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id="{3B5E32EB-F2E4-859F-D438-9B02A0F89052}"/>
              </a:ext>
            </a:extLst>
          </p:cNvPr>
          <p:cNvSpPr/>
          <p:nvPr/>
        </p:nvSpPr>
        <p:spPr>
          <a:xfrm>
            <a:off x="2626177" y="3549097"/>
            <a:ext cx="206081" cy="376296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B38A8E3F-9C5F-04B0-0BEC-AB317A77E8F4}"/>
              </a:ext>
            </a:extLst>
          </p:cNvPr>
          <p:cNvSpPr/>
          <p:nvPr/>
        </p:nvSpPr>
        <p:spPr>
          <a:xfrm>
            <a:off x="1957021" y="3484721"/>
            <a:ext cx="3633978" cy="801540"/>
          </a:xfrm>
          <a:prstGeom prst="rect">
            <a:avLst/>
          </a:prstGeom>
          <a:solidFill>
            <a:srgbClr val="C00000">
              <a:alpha val="7000"/>
            </a:srgbClr>
          </a:solidFill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3" name="모서리가 접힌 도형[F] 32">
            <a:extLst>
              <a:ext uri="{FF2B5EF4-FFF2-40B4-BE49-F238E27FC236}">
                <a16:creationId xmlns:a16="http://schemas.microsoft.com/office/drawing/2014/main" id="{6C5048E9-27B7-C2BD-1048-4B61EF31927A}"/>
              </a:ext>
            </a:extLst>
          </p:cNvPr>
          <p:cNvSpPr/>
          <p:nvPr/>
        </p:nvSpPr>
        <p:spPr>
          <a:xfrm>
            <a:off x="1952913" y="3488594"/>
            <a:ext cx="354584" cy="154947"/>
          </a:xfrm>
          <a:prstGeom prst="foldedCorne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alt</a:t>
            </a:r>
            <a:endParaRPr kumimoji="1" lang="ko-Kore-KR" altLang="en-US" sz="8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9ED5FD06-04B5-5DA1-1DC2-D1EB32348E43}"/>
              </a:ext>
            </a:extLst>
          </p:cNvPr>
          <p:cNvSpPr/>
          <p:nvPr/>
        </p:nvSpPr>
        <p:spPr>
          <a:xfrm>
            <a:off x="1440054" y="2034005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FEA617D7-E713-C566-2750-B4861B170762}"/>
              </a:ext>
            </a:extLst>
          </p:cNvPr>
          <p:cNvSpPr/>
          <p:nvPr/>
        </p:nvSpPr>
        <p:spPr>
          <a:xfrm>
            <a:off x="3242721" y="2053736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1" name="타원 40">
            <a:extLst>
              <a:ext uri="{FF2B5EF4-FFF2-40B4-BE49-F238E27FC236}">
                <a16:creationId xmlns:a16="http://schemas.microsoft.com/office/drawing/2014/main" id="{50419B16-78A5-9FC3-5F98-2802A13CE89F}"/>
              </a:ext>
            </a:extLst>
          </p:cNvPr>
          <p:cNvSpPr/>
          <p:nvPr/>
        </p:nvSpPr>
        <p:spPr>
          <a:xfrm>
            <a:off x="4216099" y="2910521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673D80F0-5438-A493-AD01-7540EC38923A}"/>
              </a:ext>
            </a:extLst>
          </p:cNvPr>
          <p:cNvSpPr/>
          <p:nvPr/>
        </p:nvSpPr>
        <p:spPr>
          <a:xfrm>
            <a:off x="4536154" y="3184797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4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4" name="말풍선: 사각형 1427">
            <a:extLst>
              <a:ext uri="{FF2B5EF4-FFF2-40B4-BE49-F238E27FC236}">
                <a16:creationId xmlns:a16="http://schemas.microsoft.com/office/drawing/2014/main" id="{B481FBAA-1DBC-1DCF-E63E-8E9522BA834A}"/>
              </a:ext>
            </a:extLst>
          </p:cNvPr>
          <p:cNvSpPr/>
          <p:nvPr/>
        </p:nvSpPr>
        <p:spPr>
          <a:xfrm>
            <a:off x="5744803" y="2985445"/>
            <a:ext cx="1886670" cy="675010"/>
          </a:xfrm>
          <a:prstGeom prst="wedgeRectCallout">
            <a:avLst>
              <a:gd name="adj1" fmla="val -56752"/>
              <a:gd name="adj2" fmla="val 43553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pPr marL="92075" indent="-92075">
              <a:buFontTx/>
              <a:buChar char="-"/>
            </a:pP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차량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 정보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2075" indent="-92075">
              <a:buFontTx/>
              <a:buChar char="-"/>
            </a:pP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운송시간 관련 정보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2075" indent="-92075">
              <a:buFontTx/>
              <a:buChar char="-"/>
            </a:pP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예약 관련 정보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92075" indent="-92075">
              <a:buFontTx/>
              <a:buChar char="-"/>
            </a:pP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작업 카운트 정보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재작업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위치변경 등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BB560BA2-76EE-B978-7054-A03145C9116A}"/>
              </a:ext>
            </a:extLst>
          </p:cNvPr>
          <p:cNvSpPr/>
          <p:nvPr/>
        </p:nvSpPr>
        <p:spPr>
          <a:xfrm>
            <a:off x="4619217" y="3800783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5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7882F458-4EC5-D59C-D7DE-3B5933461AA0}"/>
              </a:ext>
            </a:extLst>
          </p:cNvPr>
          <p:cNvSpPr txBox="1"/>
          <p:nvPr/>
        </p:nvSpPr>
        <p:spPr>
          <a:xfrm>
            <a:off x="5316526" y="5282590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Message Data</a:t>
            </a:r>
          </a:p>
          <a:p>
            <a:r>
              <a:rPr lang="en-US" altLang="ko-KR" sz="600" dirty="0"/>
              <a:t>(</a:t>
            </a:r>
            <a:r>
              <a:rPr lang="ko-KR" altLang="en-US" sz="600" dirty="0"/>
              <a:t>운송 이벤트 관련 데이터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91DA3A5B-6A77-2BE9-78F3-B4DB0D0FEC2D}"/>
              </a:ext>
            </a:extLst>
          </p:cNvPr>
          <p:cNvSpPr/>
          <p:nvPr/>
        </p:nvSpPr>
        <p:spPr>
          <a:xfrm>
            <a:off x="4592920" y="4270544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6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13" name="타원 1412">
            <a:extLst>
              <a:ext uri="{FF2B5EF4-FFF2-40B4-BE49-F238E27FC236}">
                <a16:creationId xmlns:a16="http://schemas.microsoft.com/office/drawing/2014/main" id="{B29D7355-4E16-4FF8-769C-1642DFDE81B4}"/>
              </a:ext>
            </a:extLst>
          </p:cNvPr>
          <p:cNvSpPr/>
          <p:nvPr/>
        </p:nvSpPr>
        <p:spPr>
          <a:xfrm>
            <a:off x="6266389" y="4916199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7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14550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4CC165-7232-C56F-18EF-9D98868210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4340B27-EAEC-CBC1-338D-883909F0E489}"/>
              </a:ext>
            </a:extLst>
          </p:cNvPr>
          <p:cNvCxnSpPr>
            <a:cxnSpLocks/>
            <a:stCxn id="5" idx="2"/>
          </p:cNvCxnSpPr>
          <p:nvPr/>
        </p:nvCxnSpPr>
        <p:spPr>
          <a:xfrm flipH="1">
            <a:off x="1302418" y="1845725"/>
            <a:ext cx="7634" cy="3958017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19BC1C6-7CDD-EE94-5F88-61CB7C15636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80F88782-1514-FC64-E78B-DB0784CDADD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998898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올컨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e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테스트베드 구조도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8B11C452-AF75-2135-579B-28969FDAD4C7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 Bold" panose="020B0600000101010101" pitchFamily="34" charset="-127"/>
                <a:ea typeface="NanumSquare Bold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3492D650-ED2D-7A57-576E-D534F7CB0A07}"/>
              </a:ext>
            </a:extLst>
          </p:cNvPr>
          <p:cNvSpPr/>
          <p:nvPr/>
        </p:nvSpPr>
        <p:spPr>
          <a:xfrm>
            <a:off x="185518" y="914092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1.3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올컨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e TSS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관련 데이터 흐름도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(TSS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단건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-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반출입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코피노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생성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)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4" name="사각형: 둥근 모서리 3">
            <a:extLst>
              <a:ext uri="{FF2B5EF4-FFF2-40B4-BE49-F238E27FC236}">
                <a16:creationId xmlns:a16="http://schemas.microsoft.com/office/drawing/2014/main" id="{3F1DB7AA-F911-17B3-6F0B-C05944C3445C}"/>
              </a:ext>
            </a:extLst>
          </p:cNvPr>
          <p:cNvSpPr/>
          <p:nvPr/>
        </p:nvSpPr>
        <p:spPr>
          <a:xfrm>
            <a:off x="2144231" y="1551573"/>
            <a:ext cx="938212" cy="2952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(Out)Terminal Agent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5" name="사각형: 둥근 모서리 4">
            <a:extLst>
              <a:ext uri="{FF2B5EF4-FFF2-40B4-BE49-F238E27FC236}">
                <a16:creationId xmlns:a16="http://schemas.microsoft.com/office/drawing/2014/main" id="{532F49F1-2FC5-4E33-7284-645538055690}"/>
              </a:ext>
            </a:extLst>
          </p:cNvPr>
          <p:cNvSpPr/>
          <p:nvPr/>
        </p:nvSpPr>
        <p:spPr>
          <a:xfrm>
            <a:off x="840946" y="1550450"/>
            <a:ext cx="938212" cy="295275"/>
          </a:xfrm>
          <a:prstGeom prst="roundRect">
            <a:avLst/>
          </a:prstGeom>
          <a:solidFill>
            <a:srgbClr val="92D050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Accio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블록체인</a:t>
            </a: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DAF8F10C-2154-2334-3B96-9B24603A7B70}"/>
              </a:ext>
            </a:extLst>
          </p:cNvPr>
          <p:cNvSpPr/>
          <p:nvPr/>
        </p:nvSpPr>
        <p:spPr>
          <a:xfrm>
            <a:off x="4815072" y="1540367"/>
            <a:ext cx="938212" cy="2952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C91205C3-0883-67D3-42CA-7CAE6B143F3C}"/>
              </a:ext>
            </a:extLst>
          </p:cNvPr>
          <p:cNvSpPr/>
          <p:nvPr/>
        </p:nvSpPr>
        <p:spPr>
          <a:xfrm>
            <a:off x="6143671" y="1540367"/>
            <a:ext cx="938212" cy="295275"/>
          </a:xfrm>
          <a:prstGeom prst="roundRect">
            <a:avLst/>
          </a:prstGeom>
          <a:solidFill>
            <a:schemeClr val="accent4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allcone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-API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9" name="사각형: 둥근 모서리 8">
            <a:extLst>
              <a:ext uri="{FF2B5EF4-FFF2-40B4-BE49-F238E27FC236}">
                <a16:creationId xmlns:a16="http://schemas.microsoft.com/office/drawing/2014/main" id="{755ED462-25E1-A179-21BB-958EA65E8D8C}"/>
              </a:ext>
            </a:extLst>
          </p:cNvPr>
          <p:cNvSpPr/>
          <p:nvPr/>
        </p:nvSpPr>
        <p:spPr>
          <a:xfrm>
            <a:off x="7472270" y="1546141"/>
            <a:ext cx="938212" cy="295275"/>
          </a:xfrm>
          <a:prstGeom prst="roundRect">
            <a:avLst/>
          </a:prstGeom>
          <a:solidFill>
            <a:srgbClr val="FFF5DD"/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ko-KR" altLang="en-US" sz="1000" b="1" dirty="0" err="1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올컨</a:t>
            </a:r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e </a:t>
            </a:r>
            <a:r>
              <a:rPr lang="ko-KR" altLang="en-US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앱</a:t>
            </a:r>
          </a:p>
        </p:txBody>
      </p:sp>
      <p:sp>
        <p:nvSpPr>
          <p:cNvPr id="11" name="원통형 10">
            <a:extLst>
              <a:ext uri="{FF2B5EF4-FFF2-40B4-BE49-F238E27FC236}">
                <a16:creationId xmlns:a16="http://schemas.microsoft.com/office/drawing/2014/main" id="{ED1E998C-6933-822E-79AF-875FED38D90A}"/>
              </a:ext>
            </a:extLst>
          </p:cNvPr>
          <p:cNvSpPr/>
          <p:nvPr/>
        </p:nvSpPr>
        <p:spPr>
          <a:xfrm>
            <a:off x="5865221" y="2428084"/>
            <a:ext cx="427132" cy="218266"/>
          </a:xfrm>
          <a:prstGeom prst="can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08919C-1AC8-759D-86B7-FC4F3EE04725}"/>
              </a:ext>
            </a:extLst>
          </p:cNvPr>
          <p:cNvSpPr txBox="1"/>
          <p:nvPr/>
        </p:nvSpPr>
        <p:spPr>
          <a:xfrm>
            <a:off x="5770898" y="2695520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bctrans</a:t>
            </a:r>
            <a:r>
              <a:rPr lang="ko-KR" altLang="en-US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DB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21" name="직선 연결선 20">
            <a:extLst>
              <a:ext uri="{FF2B5EF4-FFF2-40B4-BE49-F238E27FC236}">
                <a16:creationId xmlns:a16="http://schemas.microsoft.com/office/drawing/2014/main" id="{606B1FC5-61F8-4B47-9999-8345196B7A1B}"/>
              </a:ext>
            </a:extLst>
          </p:cNvPr>
          <p:cNvCxnSpPr>
            <a:cxnSpLocks/>
          </p:cNvCxnSpPr>
          <p:nvPr/>
        </p:nvCxnSpPr>
        <p:spPr>
          <a:xfrm>
            <a:off x="2628064" y="1855794"/>
            <a:ext cx="0" cy="397212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직선 연결선 21">
            <a:extLst>
              <a:ext uri="{FF2B5EF4-FFF2-40B4-BE49-F238E27FC236}">
                <a16:creationId xmlns:a16="http://schemas.microsoft.com/office/drawing/2014/main" id="{1B7CE7B9-24E1-643B-6335-F36FC9B780CA}"/>
              </a:ext>
            </a:extLst>
          </p:cNvPr>
          <p:cNvCxnSpPr>
            <a:cxnSpLocks/>
          </p:cNvCxnSpPr>
          <p:nvPr/>
        </p:nvCxnSpPr>
        <p:spPr>
          <a:xfrm>
            <a:off x="3955579" y="1841415"/>
            <a:ext cx="0" cy="398650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>
            <a:extLst>
              <a:ext uri="{FF2B5EF4-FFF2-40B4-BE49-F238E27FC236}">
                <a16:creationId xmlns:a16="http://schemas.microsoft.com/office/drawing/2014/main" id="{F4282D74-2E44-C14A-3B47-ABD0552F3623}"/>
              </a:ext>
            </a:extLst>
          </p:cNvPr>
          <p:cNvCxnSpPr>
            <a:cxnSpLocks/>
          </p:cNvCxnSpPr>
          <p:nvPr/>
        </p:nvCxnSpPr>
        <p:spPr>
          <a:xfrm>
            <a:off x="5283094" y="1841414"/>
            <a:ext cx="0" cy="3986509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593C63BD-1A73-D9F7-781D-CC0E0DE5FF1C}"/>
              </a:ext>
            </a:extLst>
          </p:cNvPr>
          <p:cNvCxnSpPr>
            <a:cxnSpLocks/>
          </p:cNvCxnSpPr>
          <p:nvPr/>
        </p:nvCxnSpPr>
        <p:spPr>
          <a:xfrm>
            <a:off x="6606954" y="1839334"/>
            <a:ext cx="0" cy="3959478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D0BD19A-0D05-787C-9974-98C728390AB9}"/>
              </a:ext>
            </a:extLst>
          </p:cNvPr>
          <p:cNvCxnSpPr>
            <a:cxnSpLocks/>
          </p:cNvCxnSpPr>
          <p:nvPr/>
        </p:nvCxnSpPr>
        <p:spPr>
          <a:xfrm>
            <a:off x="7938124" y="1841414"/>
            <a:ext cx="0" cy="3947950"/>
          </a:xfrm>
          <a:prstGeom prst="line">
            <a:avLst/>
          </a:prstGeom>
          <a:ln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CEA17DC-DB7A-71DE-D973-73AD9951D925}"/>
              </a:ext>
            </a:extLst>
          </p:cNvPr>
          <p:cNvSpPr/>
          <p:nvPr/>
        </p:nvSpPr>
        <p:spPr>
          <a:xfrm>
            <a:off x="1208774" y="2043584"/>
            <a:ext cx="206081" cy="26010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42455960-5BAF-B9E2-763D-2C3257F15B3E}"/>
              </a:ext>
            </a:extLst>
          </p:cNvPr>
          <p:cNvCxnSpPr>
            <a:cxnSpLocks/>
          </p:cNvCxnSpPr>
          <p:nvPr/>
        </p:nvCxnSpPr>
        <p:spPr>
          <a:xfrm>
            <a:off x="735917" y="2103936"/>
            <a:ext cx="472857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E58DF0C1-DEE1-8FAD-BEC0-6FD4424684C1}"/>
              </a:ext>
            </a:extLst>
          </p:cNvPr>
          <p:cNvSpPr txBox="1"/>
          <p:nvPr/>
        </p:nvSpPr>
        <p:spPr>
          <a:xfrm>
            <a:off x="13980" y="2050075"/>
            <a:ext cx="853985" cy="107722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7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from  </a:t>
            </a:r>
            <a:r>
              <a:rPr lang="ko-KR" altLang="en-US" sz="700" dirty="0" err="1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운송사</a:t>
            </a:r>
            <a:endParaRPr lang="ko-KR" altLang="en-US" sz="7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0" name="직선 화살표 연결선 29">
            <a:extLst>
              <a:ext uri="{FF2B5EF4-FFF2-40B4-BE49-F238E27FC236}">
                <a16:creationId xmlns:a16="http://schemas.microsoft.com/office/drawing/2014/main" id="{545FC27F-1DF2-3949-DED1-CD510CA20060}"/>
              </a:ext>
            </a:extLst>
          </p:cNvPr>
          <p:cNvCxnSpPr>
            <a:cxnSpLocks/>
          </p:cNvCxnSpPr>
          <p:nvPr/>
        </p:nvCxnSpPr>
        <p:spPr>
          <a:xfrm>
            <a:off x="1368929" y="3353402"/>
            <a:ext cx="113141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9F48AD52-2E73-71E0-D126-7E247D51BC9E}"/>
              </a:ext>
            </a:extLst>
          </p:cNvPr>
          <p:cNvCxnSpPr>
            <a:cxnSpLocks/>
            <a:endCxn id="11" idx="2"/>
          </p:cNvCxnSpPr>
          <p:nvPr/>
        </p:nvCxnSpPr>
        <p:spPr>
          <a:xfrm flipV="1">
            <a:off x="5398251" y="2537217"/>
            <a:ext cx="466970" cy="3759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E170E354-1B32-111A-65A4-EE51E57257E4}"/>
              </a:ext>
            </a:extLst>
          </p:cNvPr>
          <p:cNvSpPr/>
          <p:nvPr/>
        </p:nvSpPr>
        <p:spPr>
          <a:xfrm>
            <a:off x="1197761" y="3292401"/>
            <a:ext cx="206081" cy="117870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화살표 연결선 45">
            <a:extLst>
              <a:ext uri="{FF2B5EF4-FFF2-40B4-BE49-F238E27FC236}">
                <a16:creationId xmlns:a16="http://schemas.microsoft.com/office/drawing/2014/main" id="{A3861AD8-899D-39C3-6D3A-C489EA12B627}"/>
              </a:ext>
            </a:extLst>
          </p:cNvPr>
          <p:cNvCxnSpPr>
            <a:cxnSpLocks/>
          </p:cNvCxnSpPr>
          <p:nvPr/>
        </p:nvCxnSpPr>
        <p:spPr>
          <a:xfrm>
            <a:off x="6722407" y="3383672"/>
            <a:ext cx="1103919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직선 화살표 연결선 52">
            <a:extLst>
              <a:ext uri="{FF2B5EF4-FFF2-40B4-BE49-F238E27FC236}">
                <a16:creationId xmlns:a16="http://schemas.microsoft.com/office/drawing/2014/main" id="{ABC9661A-3FAF-1658-2488-A1127259599E}"/>
              </a:ext>
            </a:extLst>
          </p:cNvPr>
          <p:cNvCxnSpPr>
            <a:cxnSpLocks/>
          </p:cNvCxnSpPr>
          <p:nvPr/>
        </p:nvCxnSpPr>
        <p:spPr>
          <a:xfrm flipH="1">
            <a:off x="1506707" y="3854963"/>
            <a:ext cx="1017068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직선 화살표 연결선 55">
            <a:extLst>
              <a:ext uri="{FF2B5EF4-FFF2-40B4-BE49-F238E27FC236}">
                <a16:creationId xmlns:a16="http://schemas.microsoft.com/office/drawing/2014/main" id="{36FF2B24-6220-CA77-6232-71B2A174554E}"/>
              </a:ext>
            </a:extLst>
          </p:cNvPr>
          <p:cNvCxnSpPr>
            <a:cxnSpLocks/>
          </p:cNvCxnSpPr>
          <p:nvPr/>
        </p:nvCxnSpPr>
        <p:spPr>
          <a:xfrm>
            <a:off x="1506707" y="4129668"/>
            <a:ext cx="1017068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TextBox 58">
            <a:extLst>
              <a:ext uri="{FF2B5EF4-FFF2-40B4-BE49-F238E27FC236}">
                <a16:creationId xmlns:a16="http://schemas.microsoft.com/office/drawing/2014/main" id="{B12671C8-C716-56CE-6E5E-D9FAA75C3879}"/>
              </a:ext>
            </a:extLst>
          </p:cNvPr>
          <p:cNvSpPr txBox="1"/>
          <p:nvPr/>
        </p:nvSpPr>
        <p:spPr>
          <a:xfrm>
            <a:off x="1367101" y="4007488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검증결과 전송</a:t>
            </a:r>
          </a:p>
        </p:txBody>
      </p:sp>
      <p:sp>
        <p:nvSpPr>
          <p:cNvPr id="1412" name="직사각형 1411">
            <a:extLst>
              <a:ext uri="{FF2B5EF4-FFF2-40B4-BE49-F238E27FC236}">
                <a16:creationId xmlns:a16="http://schemas.microsoft.com/office/drawing/2014/main" id="{0636365B-BA43-B4AF-3887-A401F7D44F6D}"/>
              </a:ext>
            </a:extLst>
          </p:cNvPr>
          <p:cNvSpPr/>
          <p:nvPr/>
        </p:nvSpPr>
        <p:spPr>
          <a:xfrm>
            <a:off x="5184594" y="2411981"/>
            <a:ext cx="206081" cy="804631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415" name="직선 화살표 연결선 1414">
            <a:extLst>
              <a:ext uri="{FF2B5EF4-FFF2-40B4-BE49-F238E27FC236}">
                <a16:creationId xmlns:a16="http://schemas.microsoft.com/office/drawing/2014/main" id="{E660C4B0-4E65-B048-1178-21BE644D668A}"/>
              </a:ext>
            </a:extLst>
          </p:cNvPr>
          <p:cNvCxnSpPr>
            <a:cxnSpLocks/>
          </p:cNvCxnSpPr>
          <p:nvPr/>
        </p:nvCxnSpPr>
        <p:spPr>
          <a:xfrm>
            <a:off x="1419658" y="2463998"/>
            <a:ext cx="3764936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6" name="직사각형 1415">
            <a:extLst>
              <a:ext uri="{FF2B5EF4-FFF2-40B4-BE49-F238E27FC236}">
                <a16:creationId xmlns:a16="http://schemas.microsoft.com/office/drawing/2014/main" id="{1D76C01A-C50E-A62C-CE22-F056648CFF99}"/>
              </a:ext>
            </a:extLst>
          </p:cNvPr>
          <p:cNvSpPr/>
          <p:nvPr/>
        </p:nvSpPr>
        <p:spPr>
          <a:xfrm>
            <a:off x="6507655" y="3056394"/>
            <a:ext cx="206081" cy="3534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7" name="직사각형 1416">
            <a:extLst>
              <a:ext uri="{FF2B5EF4-FFF2-40B4-BE49-F238E27FC236}">
                <a16:creationId xmlns:a16="http://schemas.microsoft.com/office/drawing/2014/main" id="{A313833C-ACDF-E5F7-C1E2-CFBDDCCD72CB}"/>
              </a:ext>
            </a:extLst>
          </p:cNvPr>
          <p:cNvSpPr/>
          <p:nvPr/>
        </p:nvSpPr>
        <p:spPr>
          <a:xfrm>
            <a:off x="7846046" y="3364318"/>
            <a:ext cx="206081" cy="369332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18" name="TextBox 1417">
            <a:extLst>
              <a:ext uri="{FF2B5EF4-FFF2-40B4-BE49-F238E27FC236}">
                <a16:creationId xmlns:a16="http://schemas.microsoft.com/office/drawing/2014/main" id="{A24F6791-312C-B084-3C39-C2952E89E040}"/>
              </a:ext>
            </a:extLst>
          </p:cNvPr>
          <p:cNvSpPr txBox="1"/>
          <p:nvPr/>
        </p:nvSpPr>
        <p:spPr>
          <a:xfrm>
            <a:off x="5337816" y="3118197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Message Data</a:t>
            </a:r>
          </a:p>
          <a:p>
            <a:r>
              <a:rPr lang="en-US" altLang="ko-KR" sz="600" dirty="0"/>
              <a:t>(</a:t>
            </a:r>
            <a:r>
              <a:rPr lang="ko-KR" altLang="en-US" sz="600" dirty="0"/>
              <a:t>반출 </a:t>
            </a:r>
            <a:r>
              <a:rPr lang="ko-KR" altLang="en-US" sz="600" dirty="0" err="1"/>
              <a:t>운송오더</a:t>
            </a:r>
            <a:r>
              <a:rPr lang="ko-KR" altLang="en-US" sz="600" dirty="0"/>
              <a:t> 정보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420" name="TextBox 1419">
            <a:extLst>
              <a:ext uri="{FF2B5EF4-FFF2-40B4-BE49-F238E27FC236}">
                <a16:creationId xmlns:a16="http://schemas.microsoft.com/office/drawing/2014/main" id="{C78095BF-1B8A-57D0-1148-ABDF819365D2}"/>
              </a:ext>
            </a:extLst>
          </p:cNvPr>
          <p:cNvSpPr txBox="1"/>
          <p:nvPr/>
        </p:nvSpPr>
        <p:spPr>
          <a:xfrm>
            <a:off x="6670813" y="3421642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/>
              <a:t>FCM Message Data</a:t>
            </a:r>
          </a:p>
          <a:p>
            <a:r>
              <a:rPr lang="en-US" altLang="ko-KR" sz="600" dirty="0"/>
              <a:t>(</a:t>
            </a:r>
            <a:r>
              <a:rPr lang="ko-KR" altLang="en-US" sz="600" dirty="0"/>
              <a:t>반출 </a:t>
            </a:r>
            <a:r>
              <a:rPr lang="ko-KR" altLang="en-US" sz="600" dirty="0" err="1"/>
              <a:t>운송오더</a:t>
            </a:r>
            <a:r>
              <a:rPr lang="ko-KR" altLang="en-US" sz="600" dirty="0"/>
              <a:t> 정보</a:t>
            </a:r>
            <a:r>
              <a:rPr lang="en-US" altLang="ko-KR" sz="600" dirty="0"/>
              <a:t>)</a:t>
            </a:r>
            <a:endParaRPr lang="ko-KR" altLang="en-US" sz="600" dirty="0"/>
          </a:p>
        </p:txBody>
      </p:sp>
      <p:sp>
        <p:nvSpPr>
          <p:cNvPr id="1421" name="TextBox 1420">
            <a:extLst>
              <a:ext uri="{FF2B5EF4-FFF2-40B4-BE49-F238E27FC236}">
                <a16:creationId xmlns:a16="http://schemas.microsoft.com/office/drawing/2014/main" id="{65238F01-B925-BEDE-A30A-CC1BC97DF0B1}"/>
              </a:ext>
            </a:extLst>
          </p:cNvPr>
          <p:cNvSpPr txBox="1"/>
          <p:nvPr/>
        </p:nvSpPr>
        <p:spPr>
          <a:xfrm>
            <a:off x="5316377" y="2330497"/>
            <a:ext cx="744029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>
                <a:solidFill>
                  <a:srgbClr val="C00000"/>
                </a:solidFill>
              </a:rPr>
              <a:t>Insert/Update</a:t>
            </a:r>
            <a:r>
              <a:rPr lang="en-US" altLang="ko-KR" sz="600" baseline="30000" dirty="0"/>
              <a:t> 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1424" name="직사각형 1423">
            <a:extLst>
              <a:ext uri="{FF2B5EF4-FFF2-40B4-BE49-F238E27FC236}">
                <a16:creationId xmlns:a16="http://schemas.microsoft.com/office/drawing/2014/main" id="{6445A097-2201-3C9A-E027-A130148796AA}"/>
              </a:ext>
            </a:extLst>
          </p:cNvPr>
          <p:cNvSpPr/>
          <p:nvPr/>
        </p:nvSpPr>
        <p:spPr>
          <a:xfrm>
            <a:off x="10048" y="5912426"/>
            <a:ext cx="4268366" cy="887225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반출입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코피노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정보를 저장하기 위해 체인코드 호출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동일한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Dockey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의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코피노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정보가 있으면 업데이트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없으면 신규 생성 후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운송로그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이력 별도 저장</a:t>
            </a: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marL="228600" indent="-228600">
              <a:lnSpc>
                <a:spcPct val="120000"/>
              </a:lnSpc>
              <a:buFont typeface="+mj-lt"/>
              <a:buAutoNum type="arabicParenR"/>
            </a:pP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블록체인에 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+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COPINO 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검증결과 정보에 대한 유효성검증 요청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(</a:t>
            </a:r>
            <a:r>
              <a:rPr lang="ko-KR" altLang="en-US" sz="8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커밋</a:t>
            </a:r>
            <a:r>
              <a:rPr lang="ko-KR" altLang="en-US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여부 확인</a:t>
            </a:r>
            <a:r>
              <a: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)</a:t>
            </a:r>
          </a:p>
        </p:txBody>
      </p:sp>
      <p:sp>
        <p:nvSpPr>
          <p:cNvPr id="1408" name="TextBox 1407">
            <a:extLst>
              <a:ext uri="{FF2B5EF4-FFF2-40B4-BE49-F238E27FC236}">
                <a16:creationId xmlns:a16="http://schemas.microsoft.com/office/drawing/2014/main" id="{EBC5486F-D3EB-A3FA-F14F-3380E085A3DA}"/>
              </a:ext>
            </a:extLst>
          </p:cNvPr>
          <p:cNvSpPr txBox="1"/>
          <p:nvPr/>
        </p:nvSpPr>
        <p:spPr>
          <a:xfrm>
            <a:off x="5088901" y="6724568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데이터 변환 </a:t>
            </a:r>
            <a:r>
              <a:rPr lang="en-US" altLang="ko-KR" sz="600" baseline="30000" dirty="0"/>
              <a:t>3)</a:t>
            </a:r>
            <a:endParaRPr lang="ko-KR" altLang="en-US" sz="600" baseline="30000" dirty="0"/>
          </a:p>
        </p:txBody>
      </p:sp>
      <p:cxnSp>
        <p:nvCxnSpPr>
          <p:cNvPr id="1432" name="꺾인 연결선[E] 1431">
            <a:extLst>
              <a:ext uri="{FF2B5EF4-FFF2-40B4-BE49-F238E27FC236}">
                <a16:creationId xmlns:a16="http://schemas.microsoft.com/office/drawing/2014/main" id="{45339A54-7BF4-E276-70B2-3B9B4B43BF6A}"/>
              </a:ext>
            </a:extLst>
          </p:cNvPr>
          <p:cNvCxnSpPr>
            <a:cxnSpLocks/>
          </p:cNvCxnSpPr>
          <p:nvPr/>
        </p:nvCxnSpPr>
        <p:spPr>
          <a:xfrm>
            <a:off x="1412453" y="2069496"/>
            <a:ext cx="5972" cy="166781"/>
          </a:xfrm>
          <a:prstGeom prst="bentConnector3">
            <a:avLst>
              <a:gd name="adj1" fmla="val 3927863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4" name="TextBox 1443">
            <a:extLst>
              <a:ext uri="{FF2B5EF4-FFF2-40B4-BE49-F238E27FC236}">
                <a16:creationId xmlns:a16="http://schemas.microsoft.com/office/drawing/2014/main" id="{A14983EE-9C7F-879E-251C-7D55A0B99924}"/>
              </a:ext>
            </a:extLst>
          </p:cNvPr>
          <p:cNvSpPr txBox="1"/>
          <p:nvPr/>
        </p:nvSpPr>
        <p:spPr>
          <a:xfrm>
            <a:off x="1093090" y="1958615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체인코드 호출</a:t>
            </a:r>
            <a:endParaRPr lang="ko-KR" altLang="en-US" sz="600" baseline="30000" dirty="0"/>
          </a:p>
        </p:txBody>
      </p:sp>
      <p:cxnSp>
        <p:nvCxnSpPr>
          <p:cNvPr id="1445" name="직선 화살표 연결선 1444">
            <a:extLst>
              <a:ext uri="{FF2B5EF4-FFF2-40B4-BE49-F238E27FC236}">
                <a16:creationId xmlns:a16="http://schemas.microsoft.com/office/drawing/2014/main" id="{CC95D380-F7A1-4CDC-713D-D671585DB7FE}"/>
              </a:ext>
            </a:extLst>
          </p:cNvPr>
          <p:cNvCxnSpPr>
            <a:cxnSpLocks/>
          </p:cNvCxnSpPr>
          <p:nvPr/>
        </p:nvCxnSpPr>
        <p:spPr>
          <a:xfrm flipH="1">
            <a:off x="1450364" y="4421871"/>
            <a:ext cx="107055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7" name="TextBox 1446">
            <a:extLst>
              <a:ext uri="{FF2B5EF4-FFF2-40B4-BE49-F238E27FC236}">
                <a16:creationId xmlns:a16="http://schemas.microsoft.com/office/drawing/2014/main" id="{101BA437-8D82-16C1-B5D9-F9D5915E81C8}"/>
              </a:ext>
            </a:extLst>
          </p:cNvPr>
          <p:cNvSpPr txBox="1"/>
          <p:nvPr/>
        </p:nvSpPr>
        <p:spPr>
          <a:xfrm>
            <a:off x="1394499" y="4298552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sp>
        <p:nvSpPr>
          <p:cNvPr id="1450" name="TextBox 1449">
            <a:extLst>
              <a:ext uri="{FF2B5EF4-FFF2-40B4-BE49-F238E27FC236}">
                <a16:creationId xmlns:a16="http://schemas.microsoft.com/office/drawing/2014/main" id="{48020ED4-B225-8C08-FA3C-48B2BDFA86B7}"/>
              </a:ext>
            </a:extLst>
          </p:cNvPr>
          <p:cNvSpPr txBox="1"/>
          <p:nvPr/>
        </p:nvSpPr>
        <p:spPr>
          <a:xfrm>
            <a:off x="1329768" y="3393493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반출코피노</a:t>
            </a:r>
            <a:r>
              <a:rPr lang="ko-KR" altLang="en-US" sz="600" dirty="0"/>
              <a:t> 정보</a:t>
            </a:r>
            <a:r>
              <a:rPr lang="en-US" altLang="ko-KR" sz="600" dirty="0"/>
              <a:t> </a:t>
            </a:r>
            <a:r>
              <a:rPr lang="ko-KR" altLang="en-US" sz="600" dirty="0"/>
              <a:t>전송</a:t>
            </a:r>
          </a:p>
        </p:txBody>
      </p:sp>
      <p:cxnSp>
        <p:nvCxnSpPr>
          <p:cNvPr id="1458" name="직선 화살표 연결선 1457">
            <a:extLst>
              <a:ext uri="{FF2B5EF4-FFF2-40B4-BE49-F238E27FC236}">
                <a16:creationId xmlns:a16="http://schemas.microsoft.com/office/drawing/2014/main" id="{AD0E4C07-96DC-4265-D24D-D767442DE554}"/>
              </a:ext>
            </a:extLst>
          </p:cNvPr>
          <p:cNvCxnSpPr>
            <a:cxnSpLocks/>
          </p:cNvCxnSpPr>
          <p:nvPr/>
        </p:nvCxnSpPr>
        <p:spPr>
          <a:xfrm>
            <a:off x="5390675" y="3079343"/>
            <a:ext cx="109833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9" name="꺾인 연결선[E] 1458">
            <a:extLst>
              <a:ext uri="{FF2B5EF4-FFF2-40B4-BE49-F238E27FC236}">
                <a16:creationId xmlns:a16="http://schemas.microsoft.com/office/drawing/2014/main" id="{D261A76E-8A95-B2BF-4FEC-1C2EF5828434}"/>
              </a:ext>
            </a:extLst>
          </p:cNvPr>
          <p:cNvCxnSpPr>
            <a:cxnSpLocks/>
          </p:cNvCxnSpPr>
          <p:nvPr/>
        </p:nvCxnSpPr>
        <p:spPr>
          <a:xfrm>
            <a:off x="8048329" y="3421642"/>
            <a:ext cx="928" cy="313034"/>
          </a:xfrm>
          <a:prstGeom prst="bentConnector3">
            <a:avLst>
              <a:gd name="adj1" fmla="val 24733621"/>
            </a:avLst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76" name="그룹 1475">
            <a:extLst>
              <a:ext uri="{FF2B5EF4-FFF2-40B4-BE49-F238E27FC236}">
                <a16:creationId xmlns:a16="http://schemas.microsoft.com/office/drawing/2014/main" id="{3919A9EC-58BE-DB4F-899A-0A7F2E252EDA}"/>
              </a:ext>
            </a:extLst>
          </p:cNvPr>
          <p:cNvGrpSpPr/>
          <p:nvPr/>
        </p:nvGrpSpPr>
        <p:grpSpPr>
          <a:xfrm>
            <a:off x="7717296" y="5943908"/>
            <a:ext cx="1271961" cy="887225"/>
            <a:chOff x="6098318" y="5925926"/>
            <a:chExt cx="1271961" cy="887225"/>
          </a:xfrm>
        </p:grpSpPr>
        <p:sp>
          <p:nvSpPr>
            <p:cNvPr id="1475" name="직사각형 1474">
              <a:extLst>
                <a:ext uri="{FF2B5EF4-FFF2-40B4-BE49-F238E27FC236}">
                  <a16:creationId xmlns:a16="http://schemas.microsoft.com/office/drawing/2014/main" id="{45C5EB4B-078B-9C25-C71F-E2520AE63842}"/>
                </a:ext>
              </a:extLst>
            </p:cNvPr>
            <p:cNvSpPr/>
            <p:nvPr/>
          </p:nvSpPr>
          <p:spPr>
            <a:xfrm>
              <a:off x="6098318" y="5925926"/>
              <a:ext cx="1271961" cy="88722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en-US" altLang="ko-KR" sz="8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endParaRPr>
            </a:p>
          </p:txBody>
        </p:sp>
        <p:cxnSp>
          <p:nvCxnSpPr>
            <p:cNvPr id="1460" name="직선 화살표 연결선 1459">
              <a:extLst>
                <a:ext uri="{FF2B5EF4-FFF2-40B4-BE49-F238E27FC236}">
                  <a16:creationId xmlns:a16="http://schemas.microsoft.com/office/drawing/2014/main" id="{4B027F0B-25F7-F852-5C0F-5D9996C87993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292036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63" name="TextBox 1462">
              <a:extLst>
                <a:ext uri="{FF2B5EF4-FFF2-40B4-BE49-F238E27FC236}">
                  <a16:creationId xmlns:a16="http://schemas.microsoft.com/office/drawing/2014/main" id="{8D77F702-1612-15E4-78DA-8E8F0ACF7760}"/>
                </a:ext>
              </a:extLst>
            </p:cNvPr>
            <p:cNvSpPr txBox="1"/>
            <p:nvPr/>
          </p:nvSpPr>
          <p:spPr>
            <a:xfrm>
              <a:off x="6610609" y="624412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응답</a:t>
              </a:r>
            </a:p>
          </p:txBody>
        </p:sp>
        <p:sp>
          <p:nvSpPr>
            <p:cNvPr id="1465" name="TextBox 1464">
              <a:extLst>
                <a:ext uri="{FF2B5EF4-FFF2-40B4-BE49-F238E27FC236}">
                  <a16:creationId xmlns:a16="http://schemas.microsoft.com/office/drawing/2014/main" id="{F7E35B7D-839C-95F3-C548-6D9A7B7D0BAD}"/>
                </a:ext>
              </a:extLst>
            </p:cNvPr>
            <p:cNvSpPr txBox="1"/>
            <p:nvPr/>
          </p:nvSpPr>
          <p:spPr>
            <a:xfrm>
              <a:off x="6610609" y="6100019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동기 요청</a:t>
              </a:r>
            </a:p>
          </p:txBody>
        </p:sp>
        <p:cxnSp>
          <p:nvCxnSpPr>
            <p:cNvPr id="1466" name="직선 화살표 연결선 1465">
              <a:extLst>
                <a:ext uri="{FF2B5EF4-FFF2-40B4-BE49-F238E27FC236}">
                  <a16:creationId xmlns:a16="http://schemas.microsoft.com/office/drawing/2014/main" id="{A9E8EB27-08B3-2208-271C-97BEB3DB03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254036" y="6142423"/>
              <a:ext cx="373097" cy="203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olid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9" name="직선 화살표 연결선 1468">
              <a:extLst>
                <a:ext uri="{FF2B5EF4-FFF2-40B4-BE49-F238E27FC236}">
                  <a16:creationId xmlns:a16="http://schemas.microsoft.com/office/drawing/2014/main" id="{BA901133-2F76-2797-A6FC-61F7EE20CB61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443585"/>
              <a:ext cx="373097" cy="0"/>
            </a:xfrm>
            <a:prstGeom prst="straightConnector1">
              <a:avLst/>
            </a:prstGeom>
            <a:ln w="19050">
              <a:solidFill>
                <a:schemeClr val="tx1"/>
              </a:solidFill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1" name="TextBox 1470">
              <a:extLst>
                <a:ext uri="{FF2B5EF4-FFF2-40B4-BE49-F238E27FC236}">
                  <a16:creationId xmlns:a16="http://schemas.microsoft.com/office/drawing/2014/main" id="{A071F780-B761-4E91-8D73-057F6E8A51A9}"/>
                </a:ext>
              </a:extLst>
            </p:cNvPr>
            <p:cNvSpPr txBox="1"/>
            <p:nvPr/>
          </p:nvSpPr>
          <p:spPr>
            <a:xfrm>
              <a:off x="6652712" y="6407198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요청</a:t>
              </a:r>
            </a:p>
          </p:txBody>
        </p:sp>
        <p:cxnSp>
          <p:nvCxnSpPr>
            <p:cNvPr id="1472" name="직선 화살표 연결선 1471">
              <a:extLst>
                <a:ext uri="{FF2B5EF4-FFF2-40B4-BE49-F238E27FC236}">
                  <a16:creationId xmlns:a16="http://schemas.microsoft.com/office/drawing/2014/main" id="{74374C69-B810-5F53-A210-A9190CD5DE76}"/>
                </a:ext>
              </a:extLst>
            </p:cNvPr>
            <p:cNvCxnSpPr>
              <a:cxnSpLocks/>
            </p:cNvCxnSpPr>
            <p:nvPr/>
          </p:nvCxnSpPr>
          <p:spPr>
            <a:xfrm>
              <a:off x="6254036" y="6606807"/>
              <a:ext cx="381418" cy="0"/>
            </a:xfrm>
            <a:prstGeom prst="straightConnector1">
              <a:avLst/>
            </a:prstGeom>
            <a:ln w="19050">
              <a:solidFill>
                <a:schemeClr val="tx1"/>
              </a:solidFill>
              <a:prstDash val="sysDash"/>
              <a:tailEnd type="arrow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74" name="TextBox 1473">
              <a:extLst>
                <a:ext uri="{FF2B5EF4-FFF2-40B4-BE49-F238E27FC236}">
                  <a16:creationId xmlns:a16="http://schemas.microsoft.com/office/drawing/2014/main" id="{90E873BD-EB48-39FD-87BB-77E1E99E4513}"/>
                </a:ext>
              </a:extLst>
            </p:cNvPr>
            <p:cNvSpPr txBox="1"/>
            <p:nvPr/>
          </p:nvSpPr>
          <p:spPr>
            <a:xfrm>
              <a:off x="6652712" y="6570284"/>
              <a:ext cx="571458" cy="106839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>
              <a:spAutoFit/>
            </a:bodyPr>
            <a:lstStyle>
              <a:defPPr>
                <a:defRPr lang="ko-Kore-KR"/>
              </a:defPPr>
              <a:lvl1pPr algn="ctr">
                <a:defRPr sz="800">
                  <a:solidFill>
                    <a:srgbClr val="0432FF"/>
                  </a:solidFill>
                  <a:latin typeface="나눔바른고딕" panose="020B0603020101020101" pitchFamily="50" charset="-127"/>
                  <a:ea typeface="나눔바른고딕" panose="020B0603020101020101" pitchFamily="50" charset="-127"/>
                </a:defRPr>
              </a:lvl1pPr>
            </a:lstStyle>
            <a:p>
              <a:r>
                <a:rPr lang="en-US" altLang="ko-KR" sz="700" dirty="0">
                  <a:solidFill>
                    <a:schemeClr val="tx1"/>
                  </a:solidFill>
                </a:rPr>
                <a:t>:</a:t>
              </a:r>
              <a:r>
                <a:rPr lang="ko-KR" altLang="en-US" sz="700" dirty="0">
                  <a:solidFill>
                    <a:schemeClr val="tx1"/>
                  </a:solidFill>
                </a:rPr>
                <a:t>  비동기 응답</a:t>
              </a:r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49D17CDE-DDE2-1688-9D00-0A57F9CCB4DE}"/>
              </a:ext>
            </a:extLst>
          </p:cNvPr>
          <p:cNvSpPr txBox="1"/>
          <p:nvPr/>
        </p:nvSpPr>
        <p:spPr>
          <a:xfrm>
            <a:off x="202814" y="2193627"/>
            <a:ext cx="1203452" cy="92333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>
                <a:solidFill>
                  <a:schemeClr val="tx1"/>
                </a:solidFill>
              </a:rPr>
              <a:t>반출입</a:t>
            </a:r>
            <a:r>
              <a:rPr lang="ko-KR" altLang="en-US" sz="600" dirty="0">
                <a:solidFill>
                  <a:schemeClr val="tx1"/>
                </a:solidFill>
              </a:rPr>
              <a:t> </a:t>
            </a:r>
            <a:r>
              <a:rPr lang="ko-KR" altLang="en-US" sz="600" dirty="0" err="1">
                <a:solidFill>
                  <a:schemeClr val="tx1"/>
                </a:solidFill>
              </a:rPr>
              <a:t>코피노</a:t>
            </a:r>
            <a:r>
              <a:rPr lang="ko-KR" altLang="en-US" sz="600" dirty="0">
                <a:solidFill>
                  <a:schemeClr val="tx1"/>
                </a:solidFill>
              </a:rPr>
              <a:t> 정보 전송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82ACE4D5-EB7F-A694-D4C9-D848DA01AAF2}"/>
              </a:ext>
            </a:extLst>
          </p:cNvPr>
          <p:cNvSpPr/>
          <p:nvPr/>
        </p:nvSpPr>
        <p:spPr>
          <a:xfrm>
            <a:off x="2529637" y="3344170"/>
            <a:ext cx="206081" cy="11253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310A1577-A367-4165-E00F-94B8CC135285}"/>
              </a:ext>
            </a:extLst>
          </p:cNvPr>
          <p:cNvSpPr/>
          <p:nvPr/>
        </p:nvSpPr>
        <p:spPr>
          <a:xfrm>
            <a:off x="1289613" y="3818642"/>
            <a:ext cx="206081" cy="3534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894A1A51-7372-E4D2-D22F-996F75824F86}"/>
              </a:ext>
            </a:extLst>
          </p:cNvPr>
          <p:cNvSpPr txBox="1"/>
          <p:nvPr/>
        </p:nvSpPr>
        <p:spPr>
          <a:xfrm>
            <a:off x="2992246" y="4184031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TOS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F9DB4011-C864-A0FF-3E05-84899A475CEF}"/>
              </a:ext>
            </a:extLst>
          </p:cNvPr>
          <p:cNvCxnSpPr>
            <a:cxnSpLocks/>
          </p:cNvCxnSpPr>
          <p:nvPr/>
        </p:nvCxnSpPr>
        <p:spPr>
          <a:xfrm>
            <a:off x="2749723" y="4237731"/>
            <a:ext cx="412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35">
            <a:extLst>
              <a:ext uri="{FF2B5EF4-FFF2-40B4-BE49-F238E27FC236}">
                <a16:creationId xmlns:a16="http://schemas.microsoft.com/office/drawing/2014/main" id="{BEC26804-FA3A-D5BD-3716-B12BC3324B04}"/>
              </a:ext>
            </a:extLst>
          </p:cNvPr>
          <p:cNvSpPr txBox="1"/>
          <p:nvPr/>
        </p:nvSpPr>
        <p:spPr>
          <a:xfrm>
            <a:off x="2749890" y="4067539"/>
            <a:ext cx="737410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반출 </a:t>
            </a:r>
            <a:r>
              <a:rPr lang="ko-KR" altLang="en-US" sz="600" dirty="0" err="1"/>
              <a:t>코피노</a:t>
            </a:r>
            <a:r>
              <a:rPr lang="ko-KR" altLang="en-US" sz="600" dirty="0"/>
              <a:t> 정보 전송</a:t>
            </a:r>
            <a:endParaRPr lang="en-US" altLang="ko-KR" sz="600" dirty="0"/>
          </a:p>
        </p:txBody>
      </p:sp>
      <p:sp>
        <p:nvSpPr>
          <p:cNvPr id="39" name="사각형: 둥근 모서리 3">
            <a:extLst>
              <a:ext uri="{FF2B5EF4-FFF2-40B4-BE49-F238E27FC236}">
                <a16:creationId xmlns:a16="http://schemas.microsoft.com/office/drawing/2014/main" id="{F4930057-A0D8-FAB3-240A-D375F59FE820}"/>
              </a:ext>
            </a:extLst>
          </p:cNvPr>
          <p:cNvSpPr/>
          <p:nvPr/>
        </p:nvSpPr>
        <p:spPr>
          <a:xfrm>
            <a:off x="3443204" y="1539233"/>
            <a:ext cx="938212" cy="295275"/>
          </a:xfrm>
          <a:prstGeom prst="roundRect">
            <a:avLst/>
          </a:prstGeom>
          <a:solidFill>
            <a:schemeClr val="accent3">
              <a:lumMod val="20000"/>
              <a:lumOff val="80000"/>
            </a:schemeClr>
          </a:solidFill>
          <a:ln w="3175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ko-KR" sz="1000" b="1" dirty="0">
                <a:solidFill>
                  <a:schemeClr val="tx1">
                    <a:lumMod val="95000"/>
                    <a:lumOff val="5000"/>
                  </a:schemeClr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(In)Terminal Agent</a:t>
            </a:r>
            <a:endParaRPr lang="ko-KR" altLang="en-US" sz="1000" b="1" dirty="0">
              <a:solidFill>
                <a:schemeClr val="tx1">
                  <a:lumMod val="95000"/>
                  <a:lumOff val="5000"/>
                </a:schemeClr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id="{DB8EEF0C-4766-5A08-FF58-F676D9A3216B}"/>
              </a:ext>
            </a:extLst>
          </p:cNvPr>
          <p:cNvSpPr/>
          <p:nvPr/>
        </p:nvSpPr>
        <p:spPr>
          <a:xfrm>
            <a:off x="3849609" y="4583717"/>
            <a:ext cx="206081" cy="1125337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F4BD5624-684B-3EB1-0153-C96BF52CF958}"/>
              </a:ext>
            </a:extLst>
          </p:cNvPr>
          <p:cNvCxnSpPr>
            <a:cxnSpLocks/>
          </p:cNvCxnSpPr>
          <p:nvPr/>
        </p:nvCxnSpPr>
        <p:spPr>
          <a:xfrm>
            <a:off x="1433401" y="4623546"/>
            <a:ext cx="2416208" cy="0"/>
          </a:xfrm>
          <a:prstGeom prst="straightConnector1">
            <a:avLst/>
          </a:prstGeom>
          <a:ln w="1905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직선 화살표 연결선 47">
            <a:extLst>
              <a:ext uri="{FF2B5EF4-FFF2-40B4-BE49-F238E27FC236}">
                <a16:creationId xmlns:a16="http://schemas.microsoft.com/office/drawing/2014/main" id="{DA07746A-FC5D-CB38-C225-C1BAA83C612A}"/>
              </a:ext>
            </a:extLst>
          </p:cNvPr>
          <p:cNvCxnSpPr>
            <a:cxnSpLocks/>
          </p:cNvCxnSpPr>
          <p:nvPr/>
        </p:nvCxnSpPr>
        <p:spPr>
          <a:xfrm flipH="1">
            <a:off x="1506707" y="5125107"/>
            <a:ext cx="2342902" cy="0"/>
          </a:xfrm>
          <a:prstGeom prst="straightConnector1">
            <a:avLst/>
          </a:prstGeom>
          <a:ln w="19050">
            <a:solidFill>
              <a:schemeClr val="tx1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D9686A62-DC51-852D-6C47-6CCCFBB129A1}"/>
              </a:ext>
            </a:extLst>
          </p:cNvPr>
          <p:cNvSpPr txBox="1"/>
          <p:nvPr/>
        </p:nvSpPr>
        <p:spPr>
          <a:xfrm>
            <a:off x="2593172" y="4986486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반입코피노</a:t>
            </a:r>
            <a:r>
              <a:rPr lang="ko-KR" altLang="en-US" sz="600" dirty="0"/>
              <a:t> 정보 검증 요청</a:t>
            </a:r>
            <a:endParaRPr lang="ko-KR" altLang="en-US" sz="600" baseline="30000" dirty="0"/>
          </a:p>
        </p:txBody>
      </p:sp>
      <p:cxnSp>
        <p:nvCxnSpPr>
          <p:cNvPr id="51" name="직선 화살표 연결선 50">
            <a:extLst>
              <a:ext uri="{FF2B5EF4-FFF2-40B4-BE49-F238E27FC236}">
                <a16:creationId xmlns:a16="http://schemas.microsoft.com/office/drawing/2014/main" id="{BBFA3060-868E-E1BD-E298-0F3B93847248}"/>
              </a:ext>
            </a:extLst>
          </p:cNvPr>
          <p:cNvCxnSpPr>
            <a:cxnSpLocks/>
          </p:cNvCxnSpPr>
          <p:nvPr/>
        </p:nvCxnSpPr>
        <p:spPr>
          <a:xfrm>
            <a:off x="1506707" y="5399812"/>
            <a:ext cx="2342902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Box 53">
            <a:extLst>
              <a:ext uri="{FF2B5EF4-FFF2-40B4-BE49-F238E27FC236}">
                <a16:creationId xmlns:a16="http://schemas.microsoft.com/office/drawing/2014/main" id="{5EBFC10B-6C39-4F1E-E859-616E699DC30A}"/>
              </a:ext>
            </a:extLst>
          </p:cNvPr>
          <p:cNvSpPr txBox="1"/>
          <p:nvPr/>
        </p:nvSpPr>
        <p:spPr>
          <a:xfrm>
            <a:off x="2455101" y="5283320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검증결과 전송</a:t>
            </a:r>
          </a:p>
        </p:txBody>
      </p:sp>
      <p:cxnSp>
        <p:nvCxnSpPr>
          <p:cNvPr id="58" name="직선 화살표 연결선 57">
            <a:extLst>
              <a:ext uri="{FF2B5EF4-FFF2-40B4-BE49-F238E27FC236}">
                <a16:creationId xmlns:a16="http://schemas.microsoft.com/office/drawing/2014/main" id="{03B4ABB4-1529-8DD9-95AE-84E94ED36C47}"/>
              </a:ext>
            </a:extLst>
          </p:cNvPr>
          <p:cNvCxnSpPr>
            <a:cxnSpLocks/>
          </p:cNvCxnSpPr>
          <p:nvPr/>
        </p:nvCxnSpPr>
        <p:spPr>
          <a:xfrm flipH="1">
            <a:off x="1447842" y="5661029"/>
            <a:ext cx="2401767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A2E4F767-DBC8-0A91-BC39-5B9848256935}"/>
              </a:ext>
            </a:extLst>
          </p:cNvPr>
          <p:cNvSpPr txBox="1"/>
          <p:nvPr/>
        </p:nvSpPr>
        <p:spPr>
          <a:xfrm>
            <a:off x="1523296" y="5718465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sp>
        <p:nvSpPr>
          <p:cNvPr id="1413" name="TextBox 1412">
            <a:extLst>
              <a:ext uri="{FF2B5EF4-FFF2-40B4-BE49-F238E27FC236}">
                <a16:creationId xmlns:a16="http://schemas.microsoft.com/office/drawing/2014/main" id="{1307FE86-C01F-F319-0C61-8A07A8B94492}"/>
              </a:ext>
            </a:extLst>
          </p:cNvPr>
          <p:cNvSpPr txBox="1"/>
          <p:nvPr/>
        </p:nvSpPr>
        <p:spPr>
          <a:xfrm>
            <a:off x="2589455" y="4686343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반입코피노</a:t>
            </a:r>
            <a:r>
              <a:rPr lang="ko-KR" altLang="en-US" sz="600" dirty="0"/>
              <a:t> 정보</a:t>
            </a:r>
            <a:r>
              <a:rPr lang="en-US" altLang="ko-KR" sz="600" dirty="0"/>
              <a:t> </a:t>
            </a:r>
            <a:r>
              <a:rPr lang="ko-KR" altLang="en-US" sz="600" dirty="0"/>
              <a:t>전송</a:t>
            </a:r>
          </a:p>
        </p:txBody>
      </p:sp>
      <p:sp>
        <p:nvSpPr>
          <p:cNvPr id="1429" name="TextBox 1428">
            <a:extLst>
              <a:ext uri="{FF2B5EF4-FFF2-40B4-BE49-F238E27FC236}">
                <a16:creationId xmlns:a16="http://schemas.microsoft.com/office/drawing/2014/main" id="{6B925E5C-327C-813A-B67C-793913B5B7E0}"/>
              </a:ext>
            </a:extLst>
          </p:cNvPr>
          <p:cNvSpPr txBox="1"/>
          <p:nvPr/>
        </p:nvSpPr>
        <p:spPr>
          <a:xfrm>
            <a:off x="4351524" y="5436558"/>
            <a:ext cx="63781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TOS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430" name="직선 화살표 연결선 1429">
            <a:extLst>
              <a:ext uri="{FF2B5EF4-FFF2-40B4-BE49-F238E27FC236}">
                <a16:creationId xmlns:a16="http://schemas.microsoft.com/office/drawing/2014/main" id="{41B11738-EEE3-1122-9655-4A67008E66DE}"/>
              </a:ext>
            </a:extLst>
          </p:cNvPr>
          <p:cNvCxnSpPr>
            <a:cxnSpLocks/>
          </p:cNvCxnSpPr>
          <p:nvPr/>
        </p:nvCxnSpPr>
        <p:spPr>
          <a:xfrm>
            <a:off x="4058887" y="5499944"/>
            <a:ext cx="412058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1" name="TextBox 1430">
            <a:extLst>
              <a:ext uri="{FF2B5EF4-FFF2-40B4-BE49-F238E27FC236}">
                <a16:creationId xmlns:a16="http://schemas.microsoft.com/office/drawing/2014/main" id="{A087551C-98C6-061E-9A9B-E02E76467DFC}"/>
              </a:ext>
            </a:extLst>
          </p:cNvPr>
          <p:cNvSpPr txBox="1"/>
          <p:nvPr/>
        </p:nvSpPr>
        <p:spPr>
          <a:xfrm>
            <a:off x="4059054" y="5329752"/>
            <a:ext cx="752766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 err="1"/>
              <a:t>반입코피노</a:t>
            </a:r>
            <a:r>
              <a:rPr lang="ko-KR" altLang="en-US" sz="600" dirty="0"/>
              <a:t> 정보 전송</a:t>
            </a:r>
            <a:endParaRPr lang="en-US" altLang="ko-KR" sz="600" dirty="0"/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AC41CBA5-C052-CF6B-510D-3D9407389875}"/>
              </a:ext>
            </a:extLst>
          </p:cNvPr>
          <p:cNvSpPr/>
          <p:nvPr/>
        </p:nvSpPr>
        <p:spPr>
          <a:xfrm>
            <a:off x="1197338" y="4583717"/>
            <a:ext cx="206081" cy="1151829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id="{F2D6D0A2-8FE6-4D19-D3D0-83AFD94708DC}"/>
              </a:ext>
            </a:extLst>
          </p:cNvPr>
          <p:cNvSpPr/>
          <p:nvPr/>
        </p:nvSpPr>
        <p:spPr>
          <a:xfrm>
            <a:off x="1289190" y="5083080"/>
            <a:ext cx="206081" cy="35347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6" name="직사각형 1435">
            <a:extLst>
              <a:ext uri="{FF2B5EF4-FFF2-40B4-BE49-F238E27FC236}">
                <a16:creationId xmlns:a16="http://schemas.microsoft.com/office/drawing/2014/main" id="{EA004F0F-3A71-86F5-3846-BFCF38FB6E6B}"/>
              </a:ext>
            </a:extLst>
          </p:cNvPr>
          <p:cNvSpPr/>
          <p:nvPr/>
        </p:nvSpPr>
        <p:spPr>
          <a:xfrm>
            <a:off x="1201164" y="2424455"/>
            <a:ext cx="206081" cy="792158"/>
          </a:xfrm>
          <a:prstGeom prst="rect">
            <a:avLst/>
          </a:prstGeom>
          <a:solidFill>
            <a:schemeClr val="bg1"/>
          </a:solidFill>
          <a:ln w="3175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38" name="TextBox 1437">
            <a:extLst>
              <a:ext uri="{FF2B5EF4-FFF2-40B4-BE49-F238E27FC236}">
                <a16:creationId xmlns:a16="http://schemas.microsoft.com/office/drawing/2014/main" id="{F73D54EB-827E-B65E-F785-D22F46EB9F52}"/>
              </a:ext>
            </a:extLst>
          </p:cNvPr>
          <p:cNvSpPr txBox="1"/>
          <p:nvPr/>
        </p:nvSpPr>
        <p:spPr>
          <a:xfrm>
            <a:off x="2661347" y="2340054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반출</a:t>
            </a:r>
            <a:r>
              <a:rPr lang="en-US" altLang="ko-KR" sz="600" dirty="0"/>
              <a:t>+</a:t>
            </a:r>
            <a:r>
              <a:rPr lang="ko-KR" altLang="en-US" sz="600" dirty="0"/>
              <a:t>반입 </a:t>
            </a:r>
            <a:r>
              <a:rPr lang="ko-KR" altLang="en-US" sz="600" dirty="0" err="1"/>
              <a:t>코피노</a:t>
            </a:r>
            <a:r>
              <a:rPr lang="ko-KR" altLang="en-US" sz="600" dirty="0"/>
              <a:t> 정보</a:t>
            </a:r>
            <a:r>
              <a:rPr lang="en-US" altLang="ko-KR" sz="600" dirty="0"/>
              <a:t> </a:t>
            </a:r>
            <a:r>
              <a:rPr lang="ko-KR" altLang="en-US" sz="600" dirty="0"/>
              <a:t>전송</a:t>
            </a:r>
          </a:p>
        </p:txBody>
      </p:sp>
      <p:cxnSp>
        <p:nvCxnSpPr>
          <p:cNvPr id="1441" name="직선 화살표 연결선 1440">
            <a:extLst>
              <a:ext uri="{FF2B5EF4-FFF2-40B4-BE49-F238E27FC236}">
                <a16:creationId xmlns:a16="http://schemas.microsoft.com/office/drawing/2014/main" id="{81A13F97-5FA2-2A78-1187-667FE81D28C9}"/>
              </a:ext>
            </a:extLst>
          </p:cNvPr>
          <p:cNvCxnSpPr>
            <a:cxnSpLocks/>
          </p:cNvCxnSpPr>
          <p:nvPr/>
        </p:nvCxnSpPr>
        <p:spPr>
          <a:xfrm flipH="1">
            <a:off x="1391140" y="3163884"/>
            <a:ext cx="3793454" cy="0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3" name="TextBox 1442">
            <a:extLst>
              <a:ext uri="{FF2B5EF4-FFF2-40B4-BE49-F238E27FC236}">
                <a16:creationId xmlns:a16="http://schemas.microsoft.com/office/drawing/2014/main" id="{EA97143A-2D65-03E7-7A9A-8F8F4EC507EB}"/>
              </a:ext>
            </a:extLst>
          </p:cNvPr>
          <p:cNvSpPr txBox="1"/>
          <p:nvPr/>
        </p:nvSpPr>
        <p:spPr>
          <a:xfrm>
            <a:off x="2725575" y="3033177"/>
            <a:ext cx="1203452" cy="92333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en-US" altLang="ko-KR" sz="600" dirty="0" err="1"/>
              <a:t>ApiResponse.ok</a:t>
            </a:r>
            <a:endParaRPr lang="ko-KR" altLang="en-US" sz="600" dirty="0"/>
          </a:p>
        </p:txBody>
      </p:sp>
      <p:sp>
        <p:nvSpPr>
          <p:cNvPr id="1446" name="TextBox 1445">
            <a:extLst>
              <a:ext uri="{FF2B5EF4-FFF2-40B4-BE49-F238E27FC236}">
                <a16:creationId xmlns:a16="http://schemas.microsoft.com/office/drawing/2014/main" id="{B54A20DC-3596-2210-9D39-B157BF954DA2}"/>
              </a:ext>
            </a:extLst>
          </p:cNvPr>
          <p:cNvSpPr txBox="1"/>
          <p:nvPr/>
        </p:nvSpPr>
        <p:spPr>
          <a:xfrm>
            <a:off x="8262546" y="3429152"/>
            <a:ext cx="744029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>
                <a:solidFill>
                  <a:srgbClr val="C00000"/>
                </a:solidFill>
              </a:rPr>
              <a:t>앱 렌더링</a:t>
            </a:r>
            <a:endParaRPr lang="en-US" altLang="ko-KR" sz="600" dirty="0">
              <a:solidFill>
                <a:srgbClr val="C00000"/>
              </a:solidFill>
            </a:endParaRPr>
          </a:p>
          <a:p>
            <a:r>
              <a:rPr lang="en-US" altLang="ko-KR" sz="600" dirty="0">
                <a:solidFill>
                  <a:srgbClr val="C00000"/>
                </a:solidFill>
              </a:rPr>
              <a:t>(</a:t>
            </a:r>
            <a:r>
              <a:rPr lang="ko-KR" altLang="en-US" sz="600" dirty="0">
                <a:solidFill>
                  <a:srgbClr val="C00000"/>
                </a:solidFill>
              </a:rPr>
              <a:t>상태변화</a:t>
            </a:r>
            <a:r>
              <a:rPr lang="en-US" altLang="ko-KR" sz="600" dirty="0">
                <a:solidFill>
                  <a:srgbClr val="C00000"/>
                </a:solidFill>
              </a:rPr>
              <a:t>, </a:t>
            </a:r>
            <a:r>
              <a:rPr lang="ko-KR" altLang="en-US" sz="600" dirty="0">
                <a:solidFill>
                  <a:srgbClr val="C00000"/>
                </a:solidFill>
              </a:rPr>
              <a:t>화면 전환</a:t>
            </a:r>
            <a:r>
              <a:rPr lang="en-US" altLang="ko-KR" sz="600" dirty="0">
                <a:solidFill>
                  <a:srgbClr val="C00000"/>
                </a:solidFill>
              </a:rPr>
              <a:t>)</a:t>
            </a:r>
            <a:endParaRPr lang="ko-KR" altLang="en-US" sz="600" dirty="0">
              <a:solidFill>
                <a:srgbClr val="C00000"/>
              </a:solidFill>
            </a:endParaRPr>
          </a:p>
        </p:txBody>
      </p:sp>
      <p:sp>
        <p:nvSpPr>
          <p:cNvPr id="8" name="말풍선: 사각형 1427">
            <a:extLst>
              <a:ext uri="{FF2B5EF4-FFF2-40B4-BE49-F238E27FC236}">
                <a16:creationId xmlns:a16="http://schemas.microsoft.com/office/drawing/2014/main" id="{6FE5FF94-0D7F-3B21-DBFB-1D5004E2BECA}"/>
              </a:ext>
            </a:extLst>
          </p:cNvPr>
          <p:cNvSpPr/>
          <p:nvPr/>
        </p:nvSpPr>
        <p:spPr>
          <a:xfrm>
            <a:off x="4410358" y="3513974"/>
            <a:ext cx="1886670" cy="488771"/>
          </a:xfrm>
          <a:prstGeom prst="wedgeRectCallout">
            <a:avLst>
              <a:gd name="adj1" fmla="val 35241"/>
              <a:gd name="adj2" fmla="val -69478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초기에는 반출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운송오더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데이터로 전송 후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반출 작업완료 후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반입 오더로 변경됨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8176B0A4-A37C-97E1-7887-D1B2F1F3C239}"/>
              </a:ext>
            </a:extLst>
          </p:cNvPr>
          <p:cNvSpPr/>
          <p:nvPr/>
        </p:nvSpPr>
        <p:spPr>
          <a:xfrm>
            <a:off x="880350" y="2309159"/>
            <a:ext cx="8090391" cy="3564708"/>
          </a:xfrm>
          <a:prstGeom prst="rect">
            <a:avLst/>
          </a:prstGeom>
          <a:noFill/>
          <a:ln>
            <a:prstDash val="sys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20000"/>
              </a:lnSpc>
            </a:pPr>
            <a:endParaRPr lang="en-US" altLang="ko-KR" sz="8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AE556AE-6A98-D8C6-9876-0D470CFA08B1}"/>
              </a:ext>
            </a:extLst>
          </p:cNvPr>
          <p:cNvSpPr txBox="1"/>
          <p:nvPr/>
        </p:nvSpPr>
        <p:spPr>
          <a:xfrm>
            <a:off x="1387213" y="3662706"/>
            <a:ext cx="1203452" cy="184666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algn="ctr">
              <a:defRPr sz="80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defRPr>
            </a:lvl1pPr>
          </a:lstStyle>
          <a:p>
            <a:r>
              <a:rPr lang="ko-KR" altLang="en-US" sz="600" dirty="0"/>
              <a:t>반출 </a:t>
            </a:r>
            <a:r>
              <a:rPr lang="ko-KR" altLang="en-US" sz="600" dirty="0" err="1"/>
              <a:t>코피노</a:t>
            </a:r>
            <a:endParaRPr lang="en-US" altLang="ko-KR" sz="600" dirty="0"/>
          </a:p>
          <a:p>
            <a:r>
              <a:rPr lang="ko-KR" altLang="en-US" sz="600" dirty="0" err="1"/>
              <a:t>확정성</a:t>
            </a:r>
            <a:r>
              <a:rPr lang="en-US" altLang="ko-KR" sz="600" dirty="0"/>
              <a:t>(Finality)</a:t>
            </a:r>
            <a:r>
              <a:rPr lang="ko-KR" altLang="en-US" sz="600" dirty="0"/>
              <a:t> 체크</a:t>
            </a:r>
          </a:p>
        </p:txBody>
      </p:sp>
      <p:sp>
        <p:nvSpPr>
          <p:cNvPr id="14" name="모서리가 접힌 도형[F] 13">
            <a:extLst>
              <a:ext uri="{FF2B5EF4-FFF2-40B4-BE49-F238E27FC236}">
                <a16:creationId xmlns:a16="http://schemas.microsoft.com/office/drawing/2014/main" id="{A038CD21-4A8B-5AC8-CCB8-26FB300F9010}"/>
              </a:ext>
            </a:extLst>
          </p:cNvPr>
          <p:cNvSpPr/>
          <p:nvPr/>
        </p:nvSpPr>
        <p:spPr>
          <a:xfrm>
            <a:off x="880836" y="2308422"/>
            <a:ext cx="354584" cy="154947"/>
          </a:xfrm>
          <a:prstGeom prst="foldedCorner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par</a:t>
            </a:r>
            <a:endParaRPr kumimoji="1" lang="ko-Kore-KR" altLang="en-US" sz="8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6" name="말풍선: 사각형 1427">
            <a:extLst>
              <a:ext uri="{FF2B5EF4-FFF2-40B4-BE49-F238E27FC236}">
                <a16:creationId xmlns:a16="http://schemas.microsoft.com/office/drawing/2014/main" id="{F1097A9D-7AA7-F714-4A68-1671BE7899CF}"/>
              </a:ext>
            </a:extLst>
          </p:cNvPr>
          <p:cNvSpPr/>
          <p:nvPr/>
        </p:nvSpPr>
        <p:spPr>
          <a:xfrm>
            <a:off x="4865588" y="6024251"/>
            <a:ext cx="1886670" cy="387983"/>
          </a:xfrm>
          <a:prstGeom prst="wedgeRectCallout">
            <a:avLst>
              <a:gd name="adj1" fmla="val 35241"/>
              <a:gd name="adj2" fmla="val -69478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en-US" altLang="ko-KR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a,b,c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프로세스 동시에 동작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31" name="타원 30">
            <a:extLst>
              <a:ext uri="{FF2B5EF4-FFF2-40B4-BE49-F238E27FC236}">
                <a16:creationId xmlns:a16="http://schemas.microsoft.com/office/drawing/2014/main" id="{12F05B82-0D0F-88E9-D44C-1EC3C10C01A5}"/>
              </a:ext>
            </a:extLst>
          </p:cNvPr>
          <p:cNvSpPr/>
          <p:nvPr/>
        </p:nvSpPr>
        <p:spPr>
          <a:xfrm>
            <a:off x="1098867" y="2441471"/>
            <a:ext cx="149848" cy="14984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a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2" name="타원 31">
            <a:extLst>
              <a:ext uri="{FF2B5EF4-FFF2-40B4-BE49-F238E27FC236}">
                <a16:creationId xmlns:a16="http://schemas.microsoft.com/office/drawing/2014/main" id="{FE4F559B-C959-DE88-B55B-0CED29C1EDE8}"/>
              </a:ext>
            </a:extLst>
          </p:cNvPr>
          <p:cNvSpPr/>
          <p:nvPr/>
        </p:nvSpPr>
        <p:spPr>
          <a:xfrm>
            <a:off x="1088811" y="3288091"/>
            <a:ext cx="149848" cy="14984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b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1D7ED751-E51E-1784-9EA9-FE15DACAEE61}"/>
              </a:ext>
            </a:extLst>
          </p:cNvPr>
          <p:cNvSpPr/>
          <p:nvPr/>
        </p:nvSpPr>
        <p:spPr>
          <a:xfrm>
            <a:off x="1085572" y="4552322"/>
            <a:ext cx="149848" cy="149848"/>
          </a:xfrm>
          <a:prstGeom prst="ellipse">
            <a:avLst/>
          </a:prstGeom>
          <a:solidFill>
            <a:srgbClr val="0432FF"/>
          </a:solidFill>
          <a:ln>
            <a:solidFill>
              <a:srgbClr val="0432FF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c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C7ED8884-B532-1760-5A60-0E84EDA7865C}"/>
              </a:ext>
            </a:extLst>
          </p:cNvPr>
          <p:cNvSpPr/>
          <p:nvPr/>
        </p:nvSpPr>
        <p:spPr>
          <a:xfrm>
            <a:off x="1938479" y="1919648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0" name="타원 39">
            <a:extLst>
              <a:ext uri="{FF2B5EF4-FFF2-40B4-BE49-F238E27FC236}">
                <a16:creationId xmlns:a16="http://schemas.microsoft.com/office/drawing/2014/main" id="{289F4CCA-8EBB-CEC2-27E8-89158BF86BB1}"/>
              </a:ext>
            </a:extLst>
          </p:cNvPr>
          <p:cNvSpPr/>
          <p:nvPr/>
        </p:nvSpPr>
        <p:spPr>
          <a:xfrm>
            <a:off x="5951607" y="2300348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BBE7843A-52C2-422E-EE60-604510FE1C94}"/>
              </a:ext>
            </a:extLst>
          </p:cNvPr>
          <p:cNvSpPr/>
          <p:nvPr/>
        </p:nvSpPr>
        <p:spPr>
          <a:xfrm>
            <a:off x="2342390" y="3661682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9" name="타원 48">
            <a:extLst>
              <a:ext uri="{FF2B5EF4-FFF2-40B4-BE49-F238E27FC236}">
                <a16:creationId xmlns:a16="http://schemas.microsoft.com/office/drawing/2014/main" id="{2CFAFBE6-DB8A-8700-C255-108880D6DE0D}"/>
              </a:ext>
            </a:extLst>
          </p:cNvPr>
          <p:cNvSpPr/>
          <p:nvPr/>
        </p:nvSpPr>
        <p:spPr>
          <a:xfrm>
            <a:off x="3611926" y="4937510"/>
            <a:ext cx="149848" cy="149848"/>
          </a:xfrm>
          <a:prstGeom prst="ellipse">
            <a:avLst/>
          </a:prstGeom>
          <a:solidFill>
            <a:srgbClr val="C0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3</a:t>
            </a:r>
            <a:endParaRPr kumimoji="1" lang="ko-Kore-KR" altLang="en-US" sz="900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700296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C18DD9D-227B-226C-6325-84C3DF92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>
            <a:extLst>
              <a:ext uri="{FF2B5EF4-FFF2-40B4-BE49-F238E27FC236}">
                <a16:creationId xmlns:a16="http://schemas.microsoft.com/office/drawing/2014/main" id="{7D01E74C-2B71-298F-2715-B7C855B5E5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451718" y="1491915"/>
            <a:ext cx="3094772" cy="292452"/>
          </a:xfrm>
        </p:spPr>
        <p:txBody>
          <a:bodyPr/>
          <a:lstStyle/>
          <a:p>
            <a:pPr algn="l"/>
            <a:r>
              <a:rPr lang="en-US" altLang="ko-KR" sz="1800" spc="0" dirty="0" err="1"/>
              <a:t>bctrans-api</a:t>
            </a:r>
            <a:r>
              <a:rPr lang="en-US" altLang="ko-KR" sz="1800" spc="0" dirty="0"/>
              <a:t> </a:t>
            </a:r>
            <a:r>
              <a:rPr lang="ko-KR" altLang="en-US" sz="1800" spc="0" dirty="0"/>
              <a:t>분석</a:t>
            </a: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69458781-5F1F-514C-82B8-AF81CEE4A016}"/>
              </a:ext>
            </a:extLst>
          </p:cNvPr>
          <p:cNvGrpSpPr/>
          <p:nvPr/>
        </p:nvGrpSpPr>
        <p:grpSpPr>
          <a:xfrm>
            <a:off x="2782890" y="1253995"/>
            <a:ext cx="467436" cy="594967"/>
            <a:chOff x="4338282" y="1820798"/>
            <a:chExt cx="467436" cy="594967"/>
          </a:xfrm>
        </p:grpSpPr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5350D177-6C27-9316-8468-E3F7B2C7B127}"/>
                </a:ext>
              </a:extLst>
            </p:cNvPr>
            <p:cNvSpPr txBox="1"/>
            <p:nvPr/>
          </p:nvSpPr>
          <p:spPr>
            <a:xfrm>
              <a:off x="4338282" y="1820798"/>
              <a:ext cx="467436" cy="556691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30000"/>
                </a:lnSpc>
                <a:spcAft>
                  <a:spcPts val="200"/>
                </a:spcAft>
              </a:pPr>
              <a:r>
                <a:rPr lang="en-US" altLang="ko-KR" sz="3000" spc="-80" dirty="0">
                  <a:ln>
                    <a:solidFill>
                      <a:schemeClr val="accent1">
                        <a:alpha val="0"/>
                      </a:schemeClr>
                    </a:solidFill>
                  </a:ln>
                  <a:solidFill>
                    <a:schemeClr val="bg1"/>
                  </a:solidFill>
                  <a:effectLst/>
                  <a:latin typeface="나눔스퀘어 ExtraBold" panose="020B0600000101010101" pitchFamily="50" charset="-127"/>
                  <a:ea typeface="나눔스퀘어 ExtraBold" panose="020B0600000101010101" pitchFamily="50" charset="-127"/>
                </a:rPr>
                <a:t>II</a:t>
              </a:r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043A8068-03C0-526D-23A2-9C12FF1C3CFF}"/>
                </a:ext>
              </a:extLst>
            </p:cNvPr>
            <p:cNvSpPr/>
            <p:nvPr/>
          </p:nvSpPr>
          <p:spPr>
            <a:xfrm>
              <a:off x="4338282" y="2397765"/>
              <a:ext cx="467436" cy="18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b="1" dirty="0">
                <a:latin typeface="NanumGothic ExtraBold" panose="020D0604000000000000" pitchFamily="34" charset="-127"/>
              </a:endParaRPr>
            </a:p>
          </p:txBody>
        </p:sp>
      </p:grpSp>
      <p:sp>
        <p:nvSpPr>
          <p:cNvPr id="8" name="직사각형 7">
            <a:extLst>
              <a:ext uri="{FF2B5EF4-FFF2-40B4-BE49-F238E27FC236}">
                <a16:creationId xmlns:a16="http://schemas.microsoft.com/office/drawing/2014/main" id="{14B9D405-CE1C-BB87-8C31-F1E6219CF322}"/>
              </a:ext>
            </a:extLst>
          </p:cNvPr>
          <p:cNvSpPr/>
          <p:nvPr/>
        </p:nvSpPr>
        <p:spPr>
          <a:xfrm>
            <a:off x="3016608" y="1983782"/>
            <a:ext cx="3529882" cy="215899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en-US" altLang="ko-KR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bctrans</a:t>
            </a: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기능 요약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VBS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운송 이벤트 흐름도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TSS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 운송 이벤트 흐름도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VBS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r>
              <a:rPr lang="en-US" altLang="ko-KR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TSS </a:t>
            </a:r>
            <a:r>
              <a:rPr lang="ko-KR" altLang="en-US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문제점</a:t>
            </a: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en-US" altLang="ko-KR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  <a:p>
            <a:pPr marL="361950" indent="-361950">
              <a:lnSpc>
                <a:spcPct val="140000"/>
              </a:lnSpc>
              <a:spcAft>
                <a:spcPts val="200"/>
              </a:spcAft>
              <a:buAutoNum type="arabicPeriod"/>
            </a:pPr>
            <a:endParaRPr lang="ko-KR" altLang="en-US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스퀘어 ExtraBold" panose="020B0600000101010101" pitchFamily="50" charset="-127"/>
              <a:ea typeface="나눔스퀘어 ExtraBold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1597234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03B2-CC7A-A7CC-2366-9B72C9A647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D6C2DE4-933B-6D8D-37C0-79DD7AFAD7C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761CAB3A-7E61-5006-BA99-15144DD2ECD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152256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분석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3E3D23DB-9A24-5CBB-ACFC-50D8AE04DE54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6EFB8581-5165-7F90-DC41-9CC6F3AEF419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요약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-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운송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(TSS, VBS)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8F746733-C042-2C64-4B18-9B69A1F2F62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20873976"/>
              </p:ext>
            </p:extLst>
          </p:nvPr>
        </p:nvGraphicFramePr>
        <p:xfrm>
          <a:off x="147688" y="1570075"/>
          <a:ext cx="8796527" cy="477144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621107">
                  <a:extLst>
                    <a:ext uri="{9D8B030D-6E8A-4147-A177-3AD203B41FA5}">
                      <a16:colId xmlns:a16="http://schemas.microsoft.com/office/drawing/2014/main" val="986572531"/>
                    </a:ext>
                  </a:extLst>
                </a:gridCol>
                <a:gridCol w="809564">
                  <a:extLst>
                    <a:ext uri="{9D8B030D-6E8A-4147-A177-3AD203B41FA5}">
                      <a16:colId xmlns:a16="http://schemas.microsoft.com/office/drawing/2014/main" val="870115607"/>
                    </a:ext>
                  </a:extLst>
                </a:gridCol>
                <a:gridCol w="943521">
                  <a:extLst>
                    <a:ext uri="{9D8B030D-6E8A-4147-A177-3AD203B41FA5}">
                      <a16:colId xmlns:a16="http://schemas.microsoft.com/office/drawing/2014/main" val="4264313700"/>
                    </a:ext>
                  </a:extLst>
                </a:gridCol>
                <a:gridCol w="1390162">
                  <a:extLst>
                    <a:ext uri="{9D8B030D-6E8A-4147-A177-3AD203B41FA5}">
                      <a16:colId xmlns:a16="http://schemas.microsoft.com/office/drawing/2014/main" val="2578419397"/>
                    </a:ext>
                  </a:extLst>
                </a:gridCol>
                <a:gridCol w="1690842">
                  <a:extLst>
                    <a:ext uri="{9D8B030D-6E8A-4147-A177-3AD203B41FA5}">
                      <a16:colId xmlns:a16="http://schemas.microsoft.com/office/drawing/2014/main" val="1534332799"/>
                    </a:ext>
                  </a:extLst>
                </a:gridCol>
                <a:gridCol w="2213198">
                  <a:extLst>
                    <a:ext uri="{9D8B030D-6E8A-4147-A177-3AD203B41FA5}">
                      <a16:colId xmlns:a16="http://schemas.microsoft.com/office/drawing/2014/main" val="2991615637"/>
                    </a:ext>
                  </a:extLst>
                </a:gridCol>
                <a:gridCol w="1128133">
                  <a:extLst>
                    <a:ext uri="{9D8B030D-6E8A-4147-A177-3AD203B41FA5}">
                      <a16:colId xmlns:a16="http://schemas.microsoft.com/office/drawing/2014/main" val="3774473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서비스명</a:t>
                      </a:r>
                      <a:endParaRPr lang="en-US" altLang="ko-KR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API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진입점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분기 조건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메소드명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API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진입점</a:t>
                      </a:r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파일경로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서비스로직</a:t>
                      </a:r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956"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코피노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검증 결과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/invoke/alarm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CopinoVerificationResult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/invoke/web/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VbsInvokeAlarmController</a:t>
                      </a:r>
                      <a:b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invokeComplete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/mobile/trans/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vbsTruckTransOrderService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saveTruckOrder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171450" marR="0" indent="-79375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서비스 로직 분리 필요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171450" marR="0" indent="-79375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VO, DTO 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정의 필요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171450" marR="0" indent="-79375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운송예약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운송예약 취소 로직은 분기조건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메소드명이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없음</a:t>
                      </a:r>
                      <a:b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</a:b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코드 최신화가 안됨</a:t>
                      </a:r>
                      <a:endParaRPr lang="en-US" altLang="ko-KR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458794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게이트진입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GateIn</a:t>
                      </a:r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/mobile/trans/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vbsTruckTransOrderService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updateTruckTransStatusInTerminal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94947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공컨검사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EmptyConInspectionResult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59848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공컨세척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EmptyConCleaningResult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47758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블록진입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EnterBlock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042266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작업위치변경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ChangeConLoc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16361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컨테이너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스왑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EmptyConSwapResult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0830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냉컨플러그아웃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ReeferPlugInOutResult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06666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작업완료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JobDone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52131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캔슬인아웃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CancelInOut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928359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GateOut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218975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코피노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삭제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RemoveCopino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14419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운송예약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ConfirmAppointment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938073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운송예약취소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CancelAppointment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328601"/>
                  </a:ext>
                </a:extLst>
              </a:tr>
              <a:tr h="526454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코피노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생성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itt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/invoke/alarm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CreateCopino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</a:t>
                      </a: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CreateDispatchInfo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</a:t>
                      </a: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ChangeTruckNo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/invoke/web/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IttInvokeAlarmController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invokeComplet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/mobile/trans/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itt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IttTruckTransOrderService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-&gt;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saveTruckTransOrder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171450" marR="0" lvl="0" indent="-7937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서비스 로직 분리 필요</a:t>
                      </a:r>
                      <a:endParaRPr kumimoji="0" lang="en-US" altLang="ko-KR" sz="6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171450" marR="0" lvl="0" indent="-7937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모든 </a:t>
                      </a:r>
                      <a:r>
                        <a:rPr kumimoji="0" lang="ko-KR" altLang="en-US" sz="6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서비스로직은</a:t>
                      </a: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kumimoji="0" lang="en-US" altLang="ko-KR" sz="6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saveTruckTransOrder</a:t>
                      </a: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에서 처리하고 있음</a:t>
                      </a:r>
                      <a:endParaRPr kumimoji="0" lang="en-US" altLang="ko-KR" sz="6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  <a:p>
                      <a:pPr marL="171450" marR="0" lvl="0" indent="-7937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사용되지 않는 것으로 추정되는 로직 제거 필요</a:t>
                      </a:r>
                      <a:endParaRPr kumimoji="0" lang="en-US" altLang="ko-KR" sz="6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08781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게이트진입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groupOrderGateIn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158084"/>
                  </a:ext>
                </a:extLst>
              </a:tr>
              <a:tr h="34595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캔슬인아웃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CancelOut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,</a:t>
                      </a: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CancelOutGroup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19492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게이트진입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853013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블록진입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901652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작업완료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692783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게이트아웃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3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7907057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F14FE9-BBE6-D572-CD60-C2E842CE23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A08A70-C9F5-8ECF-4D46-B7568D4FFB5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55486A90-B348-2A3B-E3BF-CF0D27FE41B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152256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ko-KR" altLang="en-US" b="1" dirty="0">
                <a:latin typeface="NanumSquare Bold" panose="020B0600000101010101" pitchFamily="34" charset="-127"/>
                <a:ea typeface="NanumSquare Bold" panose="020B0600000101010101" pitchFamily="34" charset="-127"/>
              </a:rPr>
              <a:t>분석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48F35D7F-E4D5-7A1A-DCDC-E2CFF044BFE9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9ECC71DA-10BA-808D-5C46-3857A38ED77B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2.1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bctrans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기능 요약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 - TSS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 Bold" panose="020B0600000101010101" pitchFamily="34" charset="-127"/>
                <a:ea typeface="NanumSquare Bold" panose="020B0600000101010101" pitchFamily="34" charset="-127"/>
              </a:rPr>
              <a:t>그룹오더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F3BFCDE0-4DAE-68D8-448D-6015A1F7C9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7328325"/>
              </p:ext>
            </p:extLst>
          </p:nvPr>
        </p:nvGraphicFramePr>
        <p:xfrm>
          <a:off x="147687" y="1498537"/>
          <a:ext cx="8796526" cy="3762307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791097">
                  <a:extLst>
                    <a:ext uri="{9D8B030D-6E8A-4147-A177-3AD203B41FA5}">
                      <a16:colId xmlns:a16="http://schemas.microsoft.com/office/drawing/2014/main" val="986572531"/>
                    </a:ext>
                  </a:extLst>
                </a:gridCol>
                <a:gridCol w="640080">
                  <a:extLst>
                    <a:ext uri="{9D8B030D-6E8A-4147-A177-3AD203B41FA5}">
                      <a16:colId xmlns:a16="http://schemas.microsoft.com/office/drawing/2014/main" val="262483280"/>
                    </a:ext>
                  </a:extLst>
                </a:gridCol>
                <a:gridCol w="1139952">
                  <a:extLst>
                    <a:ext uri="{9D8B030D-6E8A-4147-A177-3AD203B41FA5}">
                      <a16:colId xmlns:a16="http://schemas.microsoft.com/office/drawing/2014/main" val="870115607"/>
                    </a:ext>
                  </a:extLst>
                </a:gridCol>
                <a:gridCol w="1798320">
                  <a:extLst>
                    <a:ext uri="{9D8B030D-6E8A-4147-A177-3AD203B41FA5}">
                      <a16:colId xmlns:a16="http://schemas.microsoft.com/office/drawing/2014/main" val="1030791257"/>
                    </a:ext>
                  </a:extLst>
                </a:gridCol>
                <a:gridCol w="1926336">
                  <a:extLst>
                    <a:ext uri="{9D8B030D-6E8A-4147-A177-3AD203B41FA5}">
                      <a16:colId xmlns:a16="http://schemas.microsoft.com/office/drawing/2014/main" val="2509290244"/>
                    </a:ext>
                  </a:extLst>
                </a:gridCol>
                <a:gridCol w="1895856">
                  <a:extLst>
                    <a:ext uri="{9D8B030D-6E8A-4147-A177-3AD203B41FA5}">
                      <a16:colId xmlns:a16="http://schemas.microsoft.com/office/drawing/2014/main" val="3167303411"/>
                    </a:ext>
                  </a:extLst>
                </a:gridCol>
                <a:gridCol w="604885">
                  <a:extLst>
                    <a:ext uri="{9D8B030D-6E8A-4147-A177-3AD203B41FA5}">
                      <a16:colId xmlns:a16="http://schemas.microsoft.com/office/drawing/2014/main" val="413198290"/>
                    </a:ext>
                  </a:extLst>
                </a:gridCol>
              </a:tblGrid>
              <a:tr h="259491"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서비스명</a:t>
                      </a:r>
                      <a:endParaRPr lang="en-US" altLang="ko-KR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요청 주체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기능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API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진입점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900" b="1" i="0" strike="noStrike" kern="1200" spc="-3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API </a:t>
                      </a:r>
                      <a:r>
                        <a:rPr lang="ko-KR" altLang="en-US" sz="900" b="1" i="0" strike="noStrike" kern="1200" spc="-3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진입점 파일경로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주요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서비스로직</a:t>
                      </a:r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 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NanumGothic" panose="020D0604000000000000" pitchFamily="34" charset="-127"/>
                          <a:ea typeface="NanumGothic" panose="020D0604000000000000" pitchFamily="34" charset="-127"/>
                          <a:cs typeface="+mn-cs"/>
                        </a:rPr>
                        <a:t>비고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NanumGothic" panose="020D0604000000000000" pitchFamily="34" charset="-127"/>
                        <a:ea typeface="NanumGothic" panose="020D0604000000000000" pitchFamily="34" charset="-127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56997"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알람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블록체인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 검증</a:t>
                      </a: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단건</a:t>
                      </a: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/group/invoke/verify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/web/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TssGroupOrderAlarmController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/tss/service/TssGroupOrderService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2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458794"/>
                  </a:ext>
                </a:extLst>
              </a:tr>
              <a:tr h="15461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검증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(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리스트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/tss/group/invoke/verify/list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94947"/>
                  </a:ext>
                </a:extLst>
              </a:tr>
              <a:tr h="154614">
                <a:tc rowSpan="19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관리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8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운송사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웹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생성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/tss/group/create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9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/web/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TssGroupOrderController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9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TssGroupOrderService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9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59848"/>
                  </a:ext>
                </a:extLst>
              </a:tr>
              <a:tr h="149274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수정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/tss/group/update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47758"/>
                  </a:ext>
                </a:extLst>
              </a:tr>
              <a:tr h="15461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우선순위 업데이트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/tss/group/update/priority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042266"/>
                  </a:ext>
                </a:extLst>
              </a:tr>
              <a:tr h="179407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삭제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/tss/group/delete/{dispatchGroup}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16361"/>
                  </a:ext>
                </a:extLst>
              </a:tr>
              <a:tr h="213331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배차그룹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상세조회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/tss/group/{dispatchGroup}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0830"/>
                  </a:ext>
                </a:extLst>
              </a:tr>
              <a:tr h="167980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배차그룹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/tss/group/getGroupOrder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06666"/>
                  </a:ext>
                </a:extLst>
              </a:tr>
              <a:tr h="17102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목록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/group/list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52131"/>
                  </a:ext>
                </a:extLst>
              </a:tr>
              <a:tr h="174068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배차그룹 컨테이너 목록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/tss/group/{dispatchGroup}/conlist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928359"/>
                  </a:ext>
                </a:extLst>
              </a:tr>
              <a:tr h="14927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배차그룹 차량 목록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/tss/group/{dispatchGroup}/trucklist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218975"/>
                  </a:ext>
                </a:extLst>
              </a:tr>
              <a:tr h="15461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번들 설정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/tss/group/bundle/set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14419"/>
                  </a:ext>
                </a:extLst>
              </a:tr>
              <a:tr h="15461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번들 해제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/tss/group/bundle/release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938073"/>
                  </a:ext>
                </a:extLst>
              </a:tr>
              <a:tr h="19941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번들 정보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/tss/group/bundle/{bundleId}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328601"/>
                  </a:ext>
                </a:extLst>
              </a:tr>
              <a:tr h="238909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특정 번들 내 컨테이너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/group/bundle/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conlist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08781"/>
                  </a:ext>
                </a:extLst>
              </a:tr>
              <a:tr h="15461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특정 번들 내 차량 조회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/group/bundle/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trucklist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158084"/>
                  </a:ext>
                </a:extLst>
              </a:tr>
              <a:tr h="156997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그롭오더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배차 생성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/group/trucker/create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19492"/>
                  </a:ext>
                </a:extLst>
              </a:tr>
              <a:tr h="15461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배차 정보 수정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/group/trucker/update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853013"/>
                  </a:ext>
                </a:extLst>
              </a:tr>
              <a:tr h="15461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배차 정보 수정 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v2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/group/trucker/update/v2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901652"/>
                  </a:ext>
                </a:extLst>
              </a:tr>
              <a:tr h="15461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배차 유효성 검증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/group/trucker/verify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692783"/>
                  </a:ext>
                </a:extLst>
              </a:tr>
              <a:tr h="154614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내부호출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 상태관리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/group/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KoPubWorldDotum Light" pitchFamily="2" charset="-127"/>
                          <a:ea typeface="KoPubWorldDotum Light" pitchFamily="2" charset="-127"/>
                          <a:cs typeface="KoPubWorldDotum Light" pitchFamily="2" charset="-127"/>
                        </a:rPr>
                        <a:t>updateStatus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362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9182984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634">
      <a:dk1>
        <a:sysClr val="windowText" lastClr="000000"/>
      </a:dk1>
      <a:lt1>
        <a:sysClr val="window" lastClr="FFFFFF"/>
      </a:lt1>
      <a:dk2>
        <a:srgbClr val="01243F"/>
      </a:dk2>
      <a:lt2>
        <a:srgbClr val="BDDCF5"/>
      </a:lt2>
      <a:accent1>
        <a:srgbClr val="2ABBDF"/>
      </a:accent1>
      <a:accent2>
        <a:srgbClr val="69D2DD"/>
      </a:accent2>
      <a:accent3>
        <a:srgbClr val="7E87D8"/>
      </a:accent3>
      <a:accent4>
        <a:srgbClr val="2D8ADF"/>
      </a:accent4>
      <a:accent5>
        <a:srgbClr val="075A95"/>
      </a:accent5>
      <a:accent6>
        <a:srgbClr val="21327B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2EEA358ADAA544B992406AA13527CE" ma:contentTypeVersion="10" ma:contentTypeDescription="새 문서를 만듭니다." ma:contentTypeScope="" ma:versionID="5a342a220113298b22f088e3bdc89e5a">
  <xsd:schema xmlns:xsd="http://www.w3.org/2001/XMLSchema" xmlns:xs="http://www.w3.org/2001/XMLSchema" xmlns:p="http://schemas.microsoft.com/office/2006/metadata/properties" xmlns:ns2="09dbc820-c6f3-4589-bdb7-fa66b1735cbe" xmlns:ns3="db2be376-2a49-4428-aaa8-8f239ff1f838" targetNamespace="http://schemas.microsoft.com/office/2006/metadata/properties" ma:root="true" ma:fieldsID="ae272bd7f82ad7b054c6bd3b2dcbaeef" ns2:_="" ns3:_="">
    <xsd:import namespace="09dbc820-c6f3-4589-bdb7-fa66b1735cbe"/>
    <xsd:import namespace="db2be376-2a49-4428-aaa8-8f239ff1f8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dbc820-c6f3-4589-bdb7-fa66b1735c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be376-2a49-4428-aaa8-8f239ff1f83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178EE8F-61C3-4506-8C0A-F04D0F4972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BF5EFBA-4ED5-4C8C-8D7D-D1CC6B491C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dbc820-c6f3-4589-bdb7-fa66b1735cbe"/>
    <ds:schemaRef ds:uri="db2be376-2a49-4428-aaa8-8f239ff1f8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97025C54-93AA-48B3-9C69-FAE26C2C8952}">
  <ds:schemaRefs>
    <ds:schemaRef ds:uri="db2be376-2a49-4428-aaa8-8f239ff1f838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09dbc820-c6f3-4589-bdb7-fa66b1735cbe"/>
    <ds:schemaRef ds:uri="http://schemas.microsoft.com/office/2006/metadata/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67860</TotalTime>
  <Words>5358</Words>
  <Application>Microsoft Macintosh PowerPoint</Application>
  <PresentationFormat>화면 슬라이드 쇼(4:3)</PresentationFormat>
  <Paragraphs>1383</Paragraphs>
  <Slides>33</Slides>
  <Notes>30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7" baseType="lpstr">
      <vt:lpstr>나눔스퀘어 ExtraBold</vt:lpstr>
      <vt:lpstr>나눔스퀘어 Bold</vt:lpstr>
      <vt:lpstr>NANUMGOTHIC EXTRABOLD</vt:lpstr>
      <vt:lpstr>Wingdings</vt:lpstr>
      <vt:lpstr>KoPubWorldDotum Light</vt:lpstr>
      <vt:lpstr>맑은 고딕</vt:lpstr>
      <vt:lpstr>나눔바른고딕</vt:lpstr>
      <vt:lpstr>NanumSquare Bold</vt:lpstr>
      <vt:lpstr>NanumSquareOTF Bold</vt:lpstr>
      <vt:lpstr>Arial</vt:lpstr>
      <vt:lpstr>나눔스퀘어 Bold</vt:lpstr>
      <vt:lpstr>NanumGothic</vt:lpstr>
      <vt:lpstr>NanumSquareOTF</vt:lpstr>
      <vt:lpstr>1_Office 테마</vt:lpstr>
      <vt:lpstr>PowerPoint 프레젠테이션</vt:lpstr>
      <vt:lpstr>올컨e 테스트베드 구조도</vt:lpstr>
      <vt:lpstr>올컨e 테스트베드 구조도</vt:lpstr>
      <vt:lpstr>올컨e 테스트베드 구조도</vt:lpstr>
      <vt:lpstr>올컨e 테스트베드 구조도</vt:lpstr>
      <vt:lpstr>올컨e 테스트베드 구조도</vt:lpstr>
      <vt:lpstr>bctrans-api 분석</vt:lpstr>
      <vt:lpstr>bctrans-api 분석</vt:lpstr>
      <vt:lpstr>bctrans-api 분석</vt:lpstr>
      <vt:lpstr>bctrans-api 분석</vt:lpstr>
      <vt:lpstr>bctrans-api 분석</vt:lpstr>
      <vt:lpstr>bctrans-api 분석</vt:lpstr>
      <vt:lpstr>bctrans-api 분석</vt:lpstr>
      <vt:lpstr>bctrans-api 분석</vt:lpstr>
      <vt:lpstr>bctrans-api 분석</vt:lpstr>
      <vt:lpstr>bctrans-api 분석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  <vt:lpstr>bctrans-api 리팩토링(1차)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오시몬 선임</cp:lastModifiedBy>
  <cp:revision>957</cp:revision>
  <cp:lastPrinted>2020-09-24T00:59:41Z</cp:lastPrinted>
  <dcterms:created xsi:type="dcterms:W3CDTF">2019-12-18T11:01:44Z</dcterms:created>
  <dcterms:modified xsi:type="dcterms:W3CDTF">2025-04-23T04:24:11Z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0x0101005C2EEA358ADAA544B992406AA13527CE</vt:lpwstr>
  </property>
</Properties>
</file>